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750" r:id="rId2"/>
  </p:sldMasterIdLst>
  <p:notesMasterIdLst>
    <p:notesMasterId r:id="rId20"/>
  </p:notesMasterIdLst>
  <p:handoutMasterIdLst>
    <p:handoutMasterId r:id="rId21"/>
  </p:handoutMasterIdLst>
  <p:sldIdLst>
    <p:sldId id="552" r:id="rId3"/>
    <p:sldId id="554" r:id="rId4"/>
    <p:sldId id="546" r:id="rId5"/>
    <p:sldId id="545" r:id="rId6"/>
    <p:sldId id="551" r:id="rId7"/>
    <p:sldId id="553" r:id="rId8"/>
    <p:sldId id="525" r:id="rId9"/>
    <p:sldId id="557" r:id="rId10"/>
    <p:sldId id="558" r:id="rId11"/>
    <p:sldId id="561" r:id="rId12"/>
    <p:sldId id="559" r:id="rId13"/>
    <p:sldId id="562" r:id="rId14"/>
    <p:sldId id="568" r:id="rId15"/>
    <p:sldId id="527" r:id="rId16"/>
    <p:sldId id="566" r:id="rId17"/>
    <p:sldId id="567" r:id="rId18"/>
    <p:sldId id="537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7"/>
    <a:srgbClr val="F31217"/>
    <a:srgbClr val="FDAE24"/>
    <a:srgbClr val="50DDFB"/>
    <a:srgbClr val="C00000"/>
    <a:srgbClr val="FFEC5A"/>
    <a:srgbClr val="F4E096"/>
    <a:srgbClr val="FCD35E"/>
    <a:srgbClr val="FFEC5B"/>
    <a:srgbClr val="F4F1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6314" autoAdjust="0"/>
  </p:normalViewPr>
  <p:slideViewPr>
    <p:cSldViewPr>
      <p:cViewPr varScale="1">
        <p:scale>
          <a:sx n="114" d="100"/>
          <a:sy n="114" d="100"/>
        </p:scale>
        <p:origin x="-30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141C9-C6B8-4474-B92F-E6009C39BE8D}" type="doc">
      <dgm:prSet loTypeId="urn:microsoft.com/office/officeart/2005/8/layout/vList2#1" loCatId="list" qsTypeId="urn:microsoft.com/office/officeart/2005/8/quickstyle/simple1#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1F929F90-646A-495F-9413-662F84F4E82D}">
      <dgm:prSet custT="1"/>
      <dgm:spPr/>
      <dgm:t>
        <a:bodyPr/>
        <a:lstStyle/>
        <a:p>
          <a:pPr algn="ctr" rtl="0"/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一、</a:t>
          </a:r>
          <a:r>
            <a:rPr lang="zh-CN" sz="2000" dirty="0" smtClean="0"/>
            <a:t>坚持党的领导是历史的选择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69B27AEE-F4D0-4684-B8A9-D38976326CFD}" type="parTrans" cxnId="{1D607218-09DC-402A-ACA8-2ABA532CEC54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A438C21-E684-469A-BCFE-40CF7DC42765}" type="sibTrans" cxnId="{1D607218-09DC-402A-ACA8-2ABA532CEC54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F3BA201-E7C1-4B41-8254-04DBDD2F0BDF}">
      <dgm:prSet custT="1"/>
      <dgm:spPr/>
      <dgm:t>
        <a:bodyPr/>
        <a:lstStyle/>
        <a:p>
          <a:pPr algn="ctr" rtl="0"/>
          <a:r>
            <a:rPr lang="zh-CN" sz="2000" dirty="0" smtClean="0"/>
            <a:t>四、坚持党的领导是实践的证明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6C820507-4F40-48AD-BBCE-B23988F5C9EA}" type="parTrans" cxnId="{1AD75BA2-CA8A-434E-A5A6-AE1ED95D060C}">
      <dgm:prSet/>
      <dgm:spPr/>
      <dgm:t>
        <a:bodyPr/>
        <a:lstStyle/>
        <a:p>
          <a:endParaRPr lang="zh-CN" altLang="en-US"/>
        </a:p>
      </dgm:t>
    </dgm:pt>
    <dgm:pt modelId="{B8F9EFF0-E68C-4FDE-8365-13D8E6167802}" type="sibTrans" cxnId="{1AD75BA2-CA8A-434E-A5A6-AE1ED95D060C}">
      <dgm:prSet/>
      <dgm:spPr/>
      <dgm:t>
        <a:bodyPr/>
        <a:lstStyle/>
        <a:p>
          <a:endParaRPr lang="zh-CN" altLang="en-US"/>
        </a:p>
      </dgm:t>
    </dgm:pt>
    <dgm:pt modelId="{1DED2121-41E0-4DDE-9261-0D2F1FC5D16E}">
      <dgm:prSet custT="1"/>
      <dgm:spPr/>
      <dgm:t>
        <a:bodyPr/>
        <a:lstStyle/>
        <a:p>
          <a:pPr algn="ctr" rtl="0"/>
          <a:r>
            <a:rPr lang="zh-CN" sz="2000" dirty="0" smtClean="0"/>
            <a:t>三、坚持党的领导取得伟大成就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773CB4D8-10AB-473D-BBD9-93D890165D07}" type="sibTrans" cxnId="{5C23AA1C-38EE-430B-8DF5-8FF41769CB2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A800908-4FEA-4CE3-8E79-000478BD1DDB}" type="parTrans" cxnId="{5C23AA1C-38EE-430B-8DF5-8FF41769CB2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5512099-155F-4FBD-ADDA-64CB539B4D2B}">
      <dgm:prSet custT="1"/>
      <dgm:spPr/>
      <dgm:t>
        <a:bodyPr/>
        <a:lstStyle/>
        <a:p>
          <a:pPr algn="ctr" rtl="0"/>
          <a:r>
            <a:rPr lang="zh-CN" sz="2000" dirty="0" smtClean="0"/>
            <a:t>二、坚持党的领导是人民的选择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2DE2595E-FDCA-494E-910B-CB6993C9C858}" type="sibTrans" cxnId="{D8AB4EE0-A58D-4F48-ADE6-3BC1AF2F09D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4ADD2CE-F3EA-420A-9EE6-9246D2E25C1B}" type="parTrans" cxnId="{D8AB4EE0-A58D-4F48-ADE6-3BC1AF2F09D3}">
      <dgm:prSet/>
      <dgm:spPr/>
      <dgm:t>
        <a:bodyPr/>
        <a:lstStyle/>
        <a:p>
          <a:pPr algn="ctr"/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07E3876-996F-403C-9965-BCFE578320BE}" type="pres">
      <dgm:prSet presAssocID="{1E2141C9-C6B8-4474-B92F-E6009C39BE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72D2E4A-D539-4F54-8A88-14E4CC577901}" type="pres">
      <dgm:prSet presAssocID="{1F929F90-646A-495F-9413-662F84F4E82D}" presName="parentText" presStyleLbl="node1" presStyleIdx="0" presStyleCnt="4" custLinFactY="-3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1610F4-1393-4C81-B47D-F6CF4426D99B}" type="pres">
      <dgm:prSet presAssocID="{3A438C21-E684-469A-BCFE-40CF7DC42765}" presName="spacer" presStyleCnt="0"/>
      <dgm:spPr/>
    </dgm:pt>
    <dgm:pt modelId="{D5BA49FB-6A38-4F46-A71B-63C4A51B86EE}" type="pres">
      <dgm:prSet presAssocID="{05512099-155F-4FBD-ADDA-64CB539B4D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83FFAF-29AE-4B0F-BB31-57E527558C14}" type="pres">
      <dgm:prSet presAssocID="{2DE2595E-FDCA-494E-910B-CB6993C9C858}" presName="spacer" presStyleCnt="0"/>
      <dgm:spPr/>
    </dgm:pt>
    <dgm:pt modelId="{4F0B6EAD-3A6E-43E6-8969-2AF0A8788BEB}" type="pres">
      <dgm:prSet presAssocID="{1DED2121-41E0-4DDE-9261-0D2F1FC5D1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60F6BA-5522-4997-BF44-FED86CFF8ABC}" type="pres">
      <dgm:prSet presAssocID="{773CB4D8-10AB-473D-BBD9-93D890165D07}" presName="spacer" presStyleCnt="0"/>
      <dgm:spPr/>
    </dgm:pt>
    <dgm:pt modelId="{8A330CFA-054C-411B-8A4A-B5AF3BD4538D}" type="pres">
      <dgm:prSet presAssocID="{5F3BA201-E7C1-4B41-8254-04DBDD2F0B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23AA1C-38EE-430B-8DF5-8FF41769CB23}" srcId="{1E2141C9-C6B8-4474-B92F-E6009C39BE8D}" destId="{1DED2121-41E0-4DDE-9261-0D2F1FC5D16E}" srcOrd="2" destOrd="0" parTransId="{CA800908-4FEA-4CE3-8E79-000478BD1DDB}" sibTransId="{773CB4D8-10AB-473D-BBD9-93D890165D07}"/>
    <dgm:cxn modelId="{5E6DC5F4-E101-4A8E-B262-7DE524A83C3B}" type="presOf" srcId="{1DED2121-41E0-4DDE-9261-0D2F1FC5D16E}" destId="{4F0B6EAD-3A6E-43E6-8969-2AF0A8788BEB}" srcOrd="0" destOrd="0" presId="urn:microsoft.com/office/officeart/2005/8/layout/vList2#1"/>
    <dgm:cxn modelId="{D8AB4EE0-A58D-4F48-ADE6-3BC1AF2F09D3}" srcId="{1E2141C9-C6B8-4474-B92F-E6009C39BE8D}" destId="{05512099-155F-4FBD-ADDA-64CB539B4D2B}" srcOrd="1" destOrd="0" parTransId="{F4ADD2CE-F3EA-420A-9EE6-9246D2E25C1B}" sibTransId="{2DE2595E-FDCA-494E-910B-CB6993C9C858}"/>
    <dgm:cxn modelId="{1D607218-09DC-402A-ACA8-2ABA532CEC54}" srcId="{1E2141C9-C6B8-4474-B92F-E6009C39BE8D}" destId="{1F929F90-646A-495F-9413-662F84F4E82D}" srcOrd="0" destOrd="0" parTransId="{69B27AEE-F4D0-4684-B8A9-D38976326CFD}" sibTransId="{3A438C21-E684-469A-BCFE-40CF7DC42765}"/>
    <dgm:cxn modelId="{1AD75BA2-CA8A-434E-A5A6-AE1ED95D060C}" srcId="{1E2141C9-C6B8-4474-B92F-E6009C39BE8D}" destId="{5F3BA201-E7C1-4B41-8254-04DBDD2F0BDF}" srcOrd="3" destOrd="0" parTransId="{6C820507-4F40-48AD-BBCE-B23988F5C9EA}" sibTransId="{B8F9EFF0-E68C-4FDE-8365-13D8E6167802}"/>
    <dgm:cxn modelId="{BDEEAA94-D49F-4E4E-BFC8-48FA5D19665A}" type="presOf" srcId="{1F929F90-646A-495F-9413-662F84F4E82D}" destId="{472D2E4A-D539-4F54-8A88-14E4CC577901}" srcOrd="0" destOrd="0" presId="urn:microsoft.com/office/officeart/2005/8/layout/vList2#1"/>
    <dgm:cxn modelId="{2E2542C5-902E-4B6B-9ED8-AD7DAE66FB97}" type="presOf" srcId="{05512099-155F-4FBD-ADDA-64CB539B4D2B}" destId="{D5BA49FB-6A38-4F46-A71B-63C4A51B86EE}" srcOrd="0" destOrd="0" presId="urn:microsoft.com/office/officeart/2005/8/layout/vList2#1"/>
    <dgm:cxn modelId="{7770B3FA-CA67-46AF-A378-E56435CE738A}" type="presOf" srcId="{5F3BA201-E7C1-4B41-8254-04DBDD2F0BDF}" destId="{8A330CFA-054C-411B-8A4A-B5AF3BD4538D}" srcOrd="0" destOrd="0" presId="urn:microsoft.com/office/officeart/2005/8/layout/vList2#1"/>
    <dgm:cxn modelId="{76AD78E5-787C-46EA-ABB0-3BFC4DB24C55}" type="presOf" srcId="{1E2141C9-C6B8-4474-B92F-E6009C39BE8D}" destId="{A07E3876-996F-403C-9965-BCFE578320BE}" srcOrd="0" destOrd="0" presId="urn:microsoft.com/office/officeart/2005/8/layout/vList2#1"/>
    <dgm:cxn modelId="{2FEB2194-7C33-4324-9860-851D035710E3}" type="presParOf" srcId="{A07E3876-996F-403C-9965-BCFE578320BE}" destId="{472D2E4A-D539-4F54-8A88-14E4CC577901}" srcOrd="0" destOrd="0" presId="urn:microsoft.com/office/officeart/2005/8/layout/vList2#1"/>
    <dgm:cxn modelId="{C0E878CC-1030-4326-A053-3143DB84BD42}" type="presParOf" srcId="{A07E3876-996F-403C-9965-BCFE578320BE}" destId="{5E1610F4-1393-4C81-B47D-F6CF4426D99B}" srcOrd="1" destOrd="0" presId="urn:microsoft.com/office/officeart/2005/8/layout/vList2#1"/>
    <dgm:cxn modelId="{EBF0A794-71C9-4D3F-8DED-64C919E0229D}" type="presParOf" srcId="{A07E3876-996F-403C-9965-BCFE578320BE}" destId="{D5BA49FB-6A38-4F46-A71B-63C4A51B86EE}" srcOrd="2" destOrd="0" presId="urn:microsoft.com/office/officeart/2005/8/layout/vList2#1"/>
    <dgm:cxn modelId="{5FAF7E74-11F0-4CC5-96FF-DA193A4EC2F9}" type="presParOf" srcId="{A07E3876-996F-403C-9965-BCFE578320BE}" destId="{6383FFAF-29AE-4B0F-BB31-57E527558C14}" srcOrd="3" destOrd="0" presId="urn:microsoft.com/office/officeart/2005/8/layout/vList2#1"/>
    <dgm:cxn modelId="{08BBA26A-6E24-46EB-A75E-5E3615BD5763}" type="presParOf" srcId="{A07E3876-996F-403C-9965-BCFE578320BE}" destId="{4F0B6EAD-3A6E-43E6-8969-2AF0A8788BEB}" srcOrd="4" destOrd="0" presId="urn:microsoft.com/office/officeart/2005/8/layout/vList2#1"/>
    <dgm:cxn modelId="{1D86708C-EB6A-4000-9BA1-7C1FB6B9B3FA}" type="presParOf" srcId="{A07E3876-996F-403C-9965-BCFE578320BE}" destId="{D660F6BA-5522-4997-BF44-FED86CFF8ABC}" srcOrd="5" destOrd="0" presId="urn:microsoft.com/office/officeart/2005/8/layout/vList2#1"/>
    <dgm:cxn modelId="{EA3ADD9D-F60D-4880-BAF3-3DAECC58659E}" type="presParOf" srcId="{A07E3876-996F-403C-9965-BCFE578320BE}" destId="{8A330CFA-054C-411B-8A4A-B5AF3BD4538D}" srcOrd="6" destOrd="0" presId="urn:microsoft.com/office/officeart/2005/8/layout/v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D2E4A-D539-4F54-8A88-14E4CC577901}">
      <dsp:nvSpPr>
        <dsp:cNvPr id="0" name=""/>
        <dsp:cNvSpPr/>
      </dsp:nvSpPr>
      <dsp:spPr>
        <a:xfrm>
          <a:off x="0" y="0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0"/>
        <a:ext cx="6477000" cy="580320"/>
      </dsp:txXfrm>
    </dsp:sp>
    <dsp:sp modelId="{D5BA49FB-6A38-4F46-A71B-63C4A51B86EE}">
      <dsp:nvSpPr>
        <dsp:cNvPr id="0" name=""/>
        <dsp:cNvSpPr/>
      </dsp:nvSpPr>
      <dsp:spPr>
        <a:xfrm>
          <a:off x="0" y="708539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708539"/>
        <a:ext cx="6477000" cy="580320"/>
      </dsp:txXfrm>
    </dsp:sp>
    <dsp:sp modelId="{4F0B6EAD-3A6E-43E6-8969-2AF0A8788BEB}">
      <dsp:nvSpPr>
        <dsp:cNvPr id="0" name=""/>
        <dsp:cNvSpPr/>
      </dsp:nvSpPr>
      <dsp:spPr>
        <a:xfrm>
          <a:off x="0" y="1378139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1378139"/>
        <a:ext cx="6477000" cy="580320"/>
      </dsp:txXfrm>
    </dsp:sp>
    <dsp:sp modelId="{8A330CFA-054C-411B-8A4A-B5AF3BD4538D}">
      <dsp:nvSpPr>
        <dsp:cNvPr id="0" name=""/>
        <dsp:cNvSpPr/>
      </dsp:nvSpPr>
      <dsp:spPr>
        <a:xfrm>
          <a:off x="0" y="2047740"/>
          <a:ext cx="6477000" cy="58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输入内容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0" y="2047740"/>
        <a:ext cx="6477000" cy="58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CF60-7C86-4BC6-B0C3-FC81069380F8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60E6C-086A-46EA-9343-DAB78F1533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17589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3" y="470535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="" xmlns:p14="http://schemas.microsoft.com/office/powerpoint/2010/main" val="3945978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771320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36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42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5299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204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7E38533F-B4E7-4397-BF09-96D18D49DBF8}"/>
              </a:ext>
            </a:extLst>
          </p:cNvPr>
          <p:cNvCxnSpPr>
            <a:cxnSpLocks/>
          </p:cNvCxnSpPr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21"/>
          <p:cNvGrpSpPr/>
          <p:nvPr userDrawn="1"/>
        </p:nvGrpSpPr>
        <p:grpSpPr>
          <a:xfrm>
            <a:off x="6172200" y="209550"/>
            <a:ext cx="914400" cy="457200"/>
            <a:chOff x="5142872" y="142712"/>
            <a:chExt cx="1423698" cy="764880"/>
          </a:xfrm>
        </p:grpSpPr>
        <p:pic>
          <p:nvPicPr>
            <p:cNvPr id="8" name="Picture 2" descr="C:\Users\xb\Desktop\素材--党建\PNG--党（国）徽旗\党旗红旗\16sucai_201507091736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365" y="301332"/>
              <a:ext cx="1089205" cy="5713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872" y="142712"/>
              <a:ext cx="821961" cy="76488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C71677B-0F8E-44F1-8C07-FA990127DAAE}"/>
              </a:ext>
            </a:extLst>
          </p:cNvPr>
          <p:cNvSpPr txBox="1"/>
          <p:nvPr userDrawn="1"/>
        </p:nvSpPr>
        <p:spPr>
          <a:xfrm>
            <a:off x="6858000" y="28575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中共宜兴市委党校</a:t>
            </a:r>
          </a:p>
        </p:txBody>
      </p:sp>
    </p:spTree>
    <p:extLst>
      <p:ext uri="{BB962C8B-B14F-4D97-AF65-F5344CB8AC3E}">
        <p14:creationId xmlns="" xmlns:p14="http://schemas.microsoft.com/office/powerpoint/2010/main" val="2156069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4593" y="36195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十九届五中全会公报解读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324177" y="363736"/>
            <a:ext cx="292608" cy="29260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96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4593" y="36195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十九届五中全会十四个关键词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324177" y="363736"/>
            <a:ext cx="292608" cy="29260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22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06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2308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724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146335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43" r:id="rId3"/>
    <p:sldLayoutId id="2147483744" r:id="rId4"/>
    <p:sldLayoutId id="2147483745" r:id="rId5"/>
    <p:sldLayoutId id="2147483746" r:id="rId6"/>
    <p:sldLayoutId id="2147483741" r:id="rId7"/>
    <p:sldLayoutId id="2147483742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3583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4418">
            <a:off x="7294974" y="3314467"/>
            <a:ext cx="1261650" cy="97858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41" y="2252674"/>
            <a:ext cx="1396995" cy="193953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57200" y="81915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n-ea"/>
              </a:rPr>
              <a:t>中国共产党百年奋斗的历史经验</a:t>
            </a:r>
            <a:endParaRPr lang="en-US" altLang="zh-CN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+mn-ea"/>
            </a:endParaRPr>
          </a:p>
          <a:p>
            <a:pPr algn="ctr">
              <a:lnSpc>
                <a:spcPts val="6000"/>
              </a:lnSpc>
            </a:pPr>
            <a:r>
              <a:rPr lang="zh-CN" altLang="en-US" sz="3600" b="1" spc="2000" dirty="0" smtClean="0">
                <a:latin typeface="+mn-ea"/>
                <a:cs typeface="+mn-ea"/>
              </a:rPr>
              <a:t>坚持党的领导</a:t>
            </a:r>
            <a:endParaRPr lang="zh-CN" altLang="zh-CN" sz="3600" b="1" spc="2000" dirty="0">
              <a:latin typeface="+mn-ea"/>
              <a:cs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997">
            <a:off x="7808353" y="356048"/>
            <a:ext cx="993212" cy="704194"/>
          </a:xfrm>
          <a:prstGeom prst="rect">
            <a:avLst/>
          </a:prstGeom>
        </p:spPr>
      </p:pic>
      <p:grpSp>
        <p:nvGrpSpPr>
          <p:cNvPr id="2" name="组合 67"/>
          <p:cNvGrpSpPr/>
          <p:nvPr/>
        </p:nvGrpSpPr>
        <p:grpSpPr>
          <a:xfrm>
            <a:off x="-3" y="-2372"/>
            <a:ext cx="2968363" cy="1489820"/>
            <a:chOff x="-3" y="-2372"/>
            <a:chExt cx="2968363" cy="1489820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3" y="-2372"/>
              <a:ext cx="2968363" cy="1489820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4408" y="224388"/>
              <a:ext cx="640247" cy="544665"/>
            </a:xfrm>
            <a:prstGeom prst="rect">
              <a:avLst/>
            </a:prstGeom>
          </p:spPr>
        </p:pic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31273"/>
            <a:ext cx="9156986" cy="15180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7200" y="2495550"/>
            <a:ext cx="80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endParaRPr lang="en-US" altLang="zh-CN" sz="2000" dirty="0" smtClean="0">
              <a:solidFill>
                <a:srgbClr val="DA0000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  <a:p>
            <a:pPr algn="ctr" defTabSz="1219170"/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中共宜兴市委党校   姚晓勇</a:t>
            </a:r>
            <a:endParaRPr lang="zh-CN" altLang="en-US" sz="2000" b="1" dirty="0"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09800" y="3333750"/>
            <a:ext cx="4789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2021.12</a:t>
            </a:r>
            <a:endParaRPr lang="zh-CN" altLang="en-US" sz="2000" dirty="0"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9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381000" y="2343150"/>
            <a:ext cx="8610600" cy="85299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indent="408305" algn="ctr">
              <a:lnSpc>
                <a:spcPts val="2900"/>
              </a:lnSpc>
            </a:pPr>
            <a:r>
              <a:rPr lang="zh-CN" altLang="en-US" sz="3600" dirty="0" smtClean="0"/>
              <a:t>坚持党的领导取得伟大成就</a:t>
            </a:r>
          </a:p>
          <a:p>
            <a:pPr lvl="0" indent="408305" algn="ctr">
              <a:lnSpc>
                <a:spcPts val="2900"/>
              </a:lnSpc>
            </a:pPr>
            <a:endParaRPr lang="zh-CN" altLang="zh-CN" sz="3600" b="1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三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5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665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xin_14309061016132032980054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19150"/>
            <a:ext cx="83820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47800" y="462915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</a:rPr>
              <a:t>最震撼人心，最震撼世界的一句话：中国人民从此站起来了！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6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坚持党的领导取得伟大成就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3400" y="895350"/>
            <a:ext cx="7772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2020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: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中国：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101.6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万亿元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　　　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14.7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万亿美元占全球经济的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17%</a:t>
            </a: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美国：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20.9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万亿美元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日本：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万亿美元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我们仅用几十年时间就走完发达国家几百年走过的工业化历程，创造了经济快速发展和社会长期稳定两大奇迹。</a:t>
            </a:r>
          </a:p>
        </p:txBody>
      </p:sp>
      <p:sp>
        <p:nvSpPr>
          <p:cNvPr id="3" name="矩形 2"/>
          <p:cNvSpPr/>
          <p:nvPr/>
        </p:nvSpPr>
        <p:spPr>
          <a:xfrm>
            <a:off x="6858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/>
              <a:t>坚持党的领导取得伟大成就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58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/>
              <a:t>坚持党的领导取得伟大成就</a:t>
            </a:r>
            <a:endParaRPr lang="zh-CN" alt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105400" y="1885950"/>
            <a:ext cx="3352800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indent="30480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lt"/>
              </a:rPr>
              <a:t>　我们在中华大地上全面建成了小康社会，历史性地解决了绝对贫困问题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47750"/>
            <a:ext cx="4500948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914400" y="2266950"/>
            <a:ext cx="7620000" cy="48109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indent="408305" algn="ctr">
              <a:lnSpc>
                <a:spcPts val="2900"/>
              </a:lnSpc>
            </a:pPr>
            <a:r>
              <a:rPr lang="zh-CN" altLang="en-US" sz="3600" dirty="0" smtClean="0"/>
              <a:t>坚持党的领导是实践的证明</a:t>
            </a:r>
            <a:endParaRPr lang="zh-CN" altLang="zh-CN" sz="3600" b="1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四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4884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95400" y="971550"/>
            <a:ext cx="6324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实践证明，治理好我们这个世界上最大的政党和人口最多的国家，必须坚持党的全面领导，把党的领导落实到党和国家事业各领域各方面各环节，就一定能够确保全党全军全国各族人民团结一致向前进。</a:t>
            </a:r>
          </a:p>
        </p:txBody>
      </p:sp>
      <p:sp>
        <p:nvSpPr>
          <p:cNvPr id="3" name="矩形 2"/>
          <p:cNvSpPr/>
          <p:nvPr/>
        </p:nvSpPr>
        <p:spPr>
          <a:xfrm>
            <a:off x="7620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坚持党的领导是实践的证明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13525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增强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“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四个意识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”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坚定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“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四个自信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”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做到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“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sym typeface="+mn-lt"/>
              </a:rPr>
              <a:t>两个维护</a:t>
            </a:r>
            <a:r>
              <a:rPr lang="en-US" sz="2800" dirty="0" smtClean="0"/>
              <a:t>”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20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坚持党的领导是实践的证明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71550"/>
            <a:ext cx="4953000" cy="29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="" xmlns:a16="http://schemas.microsoft.com/office/drawing/2014/main" id="{E55C068E-9092-43D1-8F6A-ADFE4E03344E}"/>
              </a:ext>
            </a:extLst>
          </p:cNvPr>
          <p:cNvGrpSpPr/>
          <p:nvPr/>
        </p:nvGrpSpPr>
        <p:grpSpPr>
          <a:xfrm>
            <a:off x="6324600" y="2266950"/>
            <a:ext cx="3159632" cy="2934996"/>
            <a:chOff x="5750107" y="1495857"/>
            <a:chExt cx="4498543" cy="4498543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10939AB2-34CA-4FCC-8C2E-D4FB118C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107" y="1495857"/>
              <a:ext cx="4498543" cy="4498543"/>
            </a:xfrm>
            <a:prstGeom prst="rect">
              <a:avLst/>
            </a:prstGeom>
          </p:spPr>
        </p:pic>
        <p:grpSp>
          <p:nvGrpSpPr>
            <p:cNvPr id="4" name="组合 15">
              <a:extLst>
                <a:ext uri="{FF2B5EF4-FFF2-40B4-BE49-F238E27FC236}">
                  <a16:creationId xmlns="" xmlns:a16="http://schemas.microsoft.com/office/drawing/2014/main" id="{3E2A7FC0-BCFD-4BE4-87F1-1D7D67BE1626}"/>
                </a:ext>
              </a:extLst>
            </p:cNvPr>
            <p:cNvGrpSpPr/>
            <p:nvPr/>
          </p:nvGrpSpPr>
          <p:grpSpPr>
            <a:xfrm>
              <a:off x="7296044" y="2989312"/>
              <a:ext cx="1863471" cy="1821528"/>
              <a:chOff x="9652173" y="2089426"/>
              <a:chExt cx="2448398" cy="1821528"/>
            </a:xfrm>
          </p:grpSpPr>
          <p:sp>
            <p:nvSpPr>
              <p:cNvPr id="5" name="文本框 8">
                <a:extLst>
                  <a:ext uri="{FF2B5EF4-FFF2-40B4-BE49-F238E27FC236}">
                    <a16:creationId xmlns="" xmlns:a16="http://schemas.microsoft.com/office/drawing/2014/main" id="{ECEFD3E8-66E0-4906-8854-294DB9D301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2173" y="2089426"/>
                <a:ext cx="1261789" cy="1226443"/>
              </a:xfrm>
              <a:prstGeom prst="rect">
                <a:avLst/>
              </a:prstGeom>
              <a:noFill/>
            </p:spPr>
            <p:txBody>
              <a:bodyPr vert="horz" wrap="square" lIns="121873" tIns="60936" rIns="121873" bIns="60936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400" kern="0" dirty="0" smtClean="0">
                    <a:gradFill>
                      <a:gsLst>
                        <a:gs pos="17000">
                          <a:srgbClr val="E5090D"/>
                        </a:gs>
                        <a:gs pos="72000">
                          <a:srgbClr val="C00000"/>
                        </a:gs>
                      </a:gsLst>
                      <a:lin ang="2700000" scaled="0"/>
                    </a:gradFill>
                    <a:cs typeface="+mn-ea"/>
                    <a:sym typeface="+mn-lt"/>
                  </a:rPr>
                  <a:t>结</a:t>
                </a:r>
                <a:endParaRPr lang="zh-CN" altLang="en-US" sz="4400" kern="0" dirty="0">
                  <a:gradFill>
                    <a:gsLst>
                      <a:gs pos="17000">
                        <a:srgbClr val="E5090D"/>
                      </a:gs>
                      <a:gs pos="72000">
                        <a:srgbClr val="C00000"/>
                      </a:gs>
                    </a:gsLst>
                    <a:lin ang="27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" name="文本框 8">
                <a:extLst>
                  <a:ext uri="{FF2B5EF4-FFF2-40B4-BE49-F238E27FC236}">
                    <a16:creationId xmlns="" xmlns:a16="http://schemas.microsoft.com/office/drawing/2014/main" id="{9AE41012-C4EA-4813-B179-25F8EFA07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38782" y="2684511"/>
                <a:ext cx="1261789" cy="1226443"/>
              </a:xfrm>
              <a:prstGeom prst="rect">
                <a:avLst/>
              </a:prstGeom>
              <a:noFill/>
            </p:spPr>
            <p:txBody>
              <a:bodyPr vert="horz" wrap="square" lIns="121873" tIns="60936" rIns="121873" bIns="60936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400" kern="0" dirty="0">
                    <a:gradFill>
                      <a:gsLst>
                        <a:gs pos="17000">
                          <a:srgbClr val="E5090D"/>
                        </a:gs>
                        <a:gs pos="72000">
                          <a:srgbClr val="C00000"/>
                        </a:gs>
                      </a:gsLst>
                      <a:lin ang="2700000" scaled="0"/>
                    </a:gradFill>
                    <a:cs typeface="+mn-ea"/>
                    <a:sym typeface="+mn-lt"/>
                  </a:rPr>
                  <a:t>语</a:t>
                </a: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0" y="1809750"/>
            <a:ext cx="9296400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  <a:defRPr/>
            </a:pPr>
            <a:r>
              <a:rPr lang="zh-CN" altLang="en-US" sz="6000" dirty="0" smtClean="0">
                <a:latin typeface="华文琥珀" pitchFamily="2" charset="-122"/>
                <a:ea typeface="华文琥珀" pitchFamily="2" charset="-122"/>
              </a:rPr>
              <a:t>谢  谢 </a:t>
            </a:r>
            <a:r>
              <a:rPr lang="zh-CN" altLang="en-US" sz="6000" dirty="0">
                <a:latin typeface="华文琥珀" pitchFamily="2" charset="-122"/>
                <a:ea typeface="华文琥珀" pitchFamily="2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895350"/>
            <a:ext cx="3962400" cy="37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中国共产党是领导我们事业的核心力量。中国人民和中华民族之所以能够扭转近代以后的历史命运、取得今天的伟大成就，最根本的是有中国共产党的坚强领导。历史和现实都证明，没有中国共产党，就没有新中国，就没有中华民族伟大复兴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Aitds4" descr="d:\Users\DELL\Desktop\a6efce1b9d16fdfa787f734c7bc1e55d95ee7bdd.jpega6efce1b9d16fdfa787f734c7bc1e55d95ee7bdd"/>
          <p:cNvPicPr>
            <a:picLocks noChangeAspect="1" noChangeArrowheads="1"/>
          </p:cNvPicPr>
          <p:nvPr/>
        </p:nvPicPr>
        <p:blipFill>
          <a:blip r:embed="rId2" cstate="print"/>
          <a:srcRect t="2794"/>
          <a:stretch>
            <a:fillRect/>
          </a:stretch>
        </p:blipFill>
        <p:spPr bwMode="auto">
          <a:xfrm>
            <a:off x="228601" y="1352550"/>
            <a:ext cx="459581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28575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坚持党的领导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="" xmlns:a16="http://schemas.microsoft.com/office/drawing/2014/main" id="{D61661ED-2FDB-4949-A31D-9DD33E07AD1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06659070"/>
              </p:ext>
            </p:extLst>
          </p:nvPr>
        </p:nvGraphicFramePr>
        <p:xfrm>
          <a:off x="2819400" y="1276350"/>
          <a:ext cx="4648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203835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 smtClean="0">
                <a:solidFill>
                  <a:srgbClr val="DA0000"/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rPr>
              <a:t>目 录</a:t>
            </a:r>
            <a:endParaRPr lang="zh-CN" altLang="en-US" sz="4000" b="1" kern="0" dirty="0">
              <a:solidFill>
                <a:srgbClr val="DA0000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28575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坚持党的领导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404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1371600" y="2150657"/>
            <a:ext cx="69342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algn="ctr" defTabSz="685800">
              <a:tabLst>
                <a:tab pos="1947386" algn="l"/>
              </a:tabLst>
            </a:pPr>
            <a:r>
              <a:rPr lang="zh-CN" altLang="en-US" sz="3600" dirty="0" smtClean="0"/>
              <a:t>坚持党的领导是历史的选择</a:t>
            </a:r>
          </a:p>
          <a:p>
            <a:pPr algn="ctr" defTabSz="685800">
              <a:tabLst>
                <a:tab pos="1947386" algn="l"/>
              </a:tabLst>
            </a:pPr>
            <a:endParaRPr lang="zh-CN" altLang="en-US" sz="3600" b="1" dirty="0">
              <a:latin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一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5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15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5265BEB-091B-4179-9DE9-2BB3FCBB8DA8}"/>
              </a:ext>
            </a:extLst>
          </p:cNvPr>
          <p:cNvGrpSpPr/>
          <p:nvPr/>
        </p:nvGrpSpPr>
        <p:grpSpPr>
          <a:xfrm>
            <a:off x="685800" y="742950"/>
            <a:ext cx="8305800" cy="4114800"/>
            <a:chOff x="688561" y="3913640"/>
            <a:chExt cx="10643054" cy="2163069"/>
          </a:xfrm>
        </p:grpSpPr>
        <p:sp>
          <p:nvSpPr>
            <p:cNvPr id="6" name="文本框 2">
              <a:extLst>
                <a:ext uri="{FF2B5EF4-FFF2-40B4-BE49-F238E27FC236}">
                  <a16:creationId xmlns="" xmlns:a16="http://schemas.microsoft.com/office/drawing/2014/main" id="{6BAA8A39-4E1C-4906-BA4E-E522F774064E}"/>
                </a:ext>
              </a:extLst>
            </p:cNvPr>
            <p:cNvSpPr txBox="1"/>
            <p:nvPr/>
          </p:nvSpPr>
          <p:spPr>
            <a:xfrm>
              <a:off x="860384" y="4057979"/>
              <a:ext cx="10251311" cy="458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AC9E8675-1CC6-4BFD-B7C0-C5EA27F12F0A}"/>
                </a:ext>
              </a:extLst>
            </p:cNvPr>
            <p:cNvSpPr/>
            <p:nvPr/>
          </p:nvSpPr>
          <p:spPr>
            <a:xfrm>
              <a:off x="688561" y="3913640"/>
              <a:ext cx="10643054" cy="2163069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95800" y="895350"/>
            <a:ext cx="41910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　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太平天国运动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洋务运动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戊戌变法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义和团运动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辛亥革命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未能改变中国半殖民地半封建的社会性质和中国人民的悲惨命运。</a:t>
            </a:r>
          </a:p>
          <a:p>
            <a:pPr lvl="0" indent="304800"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中国迫切需要新的思想引领救亡运动，迫切需要新的组织凝聚革命力量。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" name="Picture 5" descr="根据兴中会会员谢赞泰1898年发表在香港报纸上的漫画改绘的时局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19150"/>
            <a:ext cx="3886199" cy="416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334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tabLst>
                <a:tab pos="1947386" algn="l"/>
              </a:tabLst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坚持党的领导是历史的选择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ait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42201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</a:rPr>
              <a:t>上海的李汉俊、李达；北京的张国焘、刘仁静；长沙的毛泽东、何叔衡；武汉的董必武、陈潭秋；济南的王尽美、邓恩铭；广州的陈公博；留日学生周佛海以及陈独秀委派的包惠僧。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tabLst>
                <a:tab pos="1947386" algn="l"/>
              </a:tabLst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坚持党的领导是历史的选择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1"/>
          <a:stretch/>
        </p:blipFill>
        <p:spPr>
          <a:xfrm>
            <a:off x="4444089" y="4047585"/>
            <a:ext cx="2794911" cy="8339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7" y="4047585"/>
            <a:ext cx="3541056" cy="83391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313">
            <a:off x="6758913" y="2904985"/>
            <a:ext cx="2569829" cy="235866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38" y="2724150"/>
            <a:ext cx="1710388" cy="18240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045685"/>
            <a:ext cx="9156986" cy="10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7" t="45585"/>
          <a:stretch/>
        </p:blipFill>
        <p:spPr>
          <a:xfrm flipH="1">
            <a:off x="6851422" y="-19050"/>
            <a:ext cx="2292578" cy="1074646"/>
          </a:xfrm>
          <a:prstGeom prst="rect">
            <a:avLst/>
          </a:prstGeom>
        </p:spPr>
      </p:pic>
      <p:sp>
        <p:nvSpPr>
          <p:cNvPr id="24" name="文本"/>
          <p:cNvSpPr/>
          <p:nvPr>
            <p:custDataLst>
              <p:tags r:id="rId1"/>
            </p:custDataLst>
          </p:nvPr>
        </p:nvSpPr>
        <p:spPr>
          <a:xfrm>
            <a:off x="1371600" y="2150657"/>
            <a:ext cx="69342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685800">
              <a:tabLst>
                <a:tab pos="1947386" algn="l"/>
              </a:tabLst>
            </a:pPr>
            <a:r>
              <a:rPr lang="zh-CN" altLang="en-US" sz="3600" dirty="0" smtClean="0"/>
              <a:t>坚持党的领导是人民的选择</a:t>
            </a:r>
          </a:p>
          <a:p>
            <a:pPr algn="ctr" defTabSz="685800">
              <a:tabLst>
                <a:tab pos="1947386" algn="l"/>
              </a:tabLst>
            </a:pPr>
            <a:endParaRPr lang="zh-CN" altLang="en-US" sz="3600" b="1" dirty="0">
              <a:latin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3600" y="1430494"/>
            <a:ext cx="5041314" cy="707886"/>
            <a:chOff x="2045286" y="1352550"/>
            <a:chExt cx="5041314" cy="707886"/>
          </a:xfrm>
        </p:grpSpPr>
        <p:sp>
          <p:nvSpPr>
            <p:cNvPr id="23" name="文本"/>
            <p:cNvSpPr/>
            <p:nvPr>
              <p:custDataLst>
                <p:tags r:id="rId2"/>
              </p:custDataLst>
            </p:nvPr>
          </p:nvSpPr>
          <p:spPr>
            <a:xfrm>
              <a:off x="3204248" y="1352550"/>
              <a:ext cx="2764024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kern="100" dirty="0">
                  <a:solidFill>
                    <a:schemeClr val="accent1"/>
                  </a:solidFill>
                  <a:latin typeface="+mn-ea"/>
                  <a:cs typeface="汉仪长美黑简" panose="02010600000101010101" charset="-122"/>
                </a:rPr>
                <a:t>二</a:t>
              </a:r>
              <a:endParaRPr lang="en-US" altLang="zh-CN" sz="4000" b="1" kern="100" dirty="0">
                <a:solidFill>
                  <a:schemeClr val="accent1"/>
                </a:solidFill>
                <a:latin typeface="+mn-ea"/>
                <a:cs typeface="汉仪长美黑简" panose="02010600000101010101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754414" y="1602563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3" name="五角星 42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045286" y="1581150"/>
              <a:ext cx="1332186" cy="277665"/>
              <a:chOff x="1621651" y="1233704"/>
              <a:chExt cx="1740810" cy="362835"/>
            </a:xfrm>
            <a:solidFill>
              <a:schemeClr val="accent1"/>
            </a:solidFill>
          </p:grpSpPr>
          <p:sp>
            <p:nvSpPr>
              <p:cNvPr id="47" name="五角星 46"/>
              <p:cNvSpPr/>
              <p:nvPr/>
            </p:nvSpPr>
            <p:spPr>
              <a:xfrm>
                <a:off x="3011168" y="1233704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五角星 59"/>
              <p:cNvSpPr/>
              <p:nvPr/>
            </p:nvSpPr>
            <p:spPr>
              <a:xfrm>
                <a:off x="2274455" y="1245246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五角星 60"/>
              <p:cNvSpPr/>
              <p:nvPr/>
            </p:nvSpPr>
            <p:spPr>
              <a:xfrm>
                <a:off x="1621651" y="1237551"/>
                <a:ext cx="351293" cy="351293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1" y="652709"/>
            <a:ext cx="1212476" cy="848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15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:\6eae0a9f257bcdf9927cbd3f3ab492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1384"/>
            <a:ext cx="3200400" cy="2382116"/>
          </a:xfrm>
          <a:prstGeom prst="rect">
            <a:avLst/>
          </a:prstGeom>
          <a:noFill/>
        </p:spPr>
      </p:pic>
      <p:pic>
        <p:nvPicPr>
          <p:cNvPr id="29703" name="Picture 7" descr="靠打土豪、分田地获胜？这是对中国革命最大的误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9150"/>
            <a:ext cx="3200400" cy="2243702"/>
          </a:xfrm>
          <a:prstGeom prst="rect">
            <a:avLst/>
          </a:prstGeom>
          <a:noFill/>
        </p:spPr>
      </p:pic>
      <p:pic>
        <p:nvPicPr>
          <p:cNvPr id="29701" name="Picture 5" descr="http://nimg.ws.126.net/?url=http://dingyue.ws.126.net/2021/0423/73d699d8j00qrzuvq000wd000dc005zp.jpg&amp;thumbnail=650x2147483647&amp;quality=80&amp;type=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819150"/>
            <a:ext cx="6019800" cy="2593975"/>
          </a:xfrm>
          <a:prstGeom prst="rect">
            <a:avLst/>
          </a:prstGeom>
          <a:noFill/>
        </p:spPr>
      </p:pic>
      <p:pic>
        <p:nvPicPr>
          <p:cNvPr id="29698" name="Picture 2" descr="http://nimg.ws.126.net/?url=http://dingyue.ws.126.net/2021/0423/146c93c4j00qrzuvs002dd000go0098p.jpg&amp;thumbnail=650x2147483647&amp;quality=80&amp;type=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876550"/>
            <a:ext cx="5943600" cy="325755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096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坚持党的领导是人民的选择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pic.rmb.bdstatic.com/bjh/down/e8ba4784b5b6979dc640fe2599d4d58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909"/>
            <a:ext cx="4343400" cy="2857591"/>
          </a:xfrm>
          <a:prstGeom prst="rect">
            <a:avLst/>
          </a:prstGeom>
          <a:noFill/>
        </p:spPr>
      </p:pic>
      <p:pic>
        <p:nvPicPr>
          <p:cNvPr id="34818" name="Picture 2" descr="https://p9.itc.cn/q_70/images03/20210611/dc45fa72bc20460aa49838a5d7d560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19150"/>
            <a:ext cx="4267200" cy="267490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105400" y="1504950"/>
            <a:ext cx="3733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     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淮海战役胜利是靠老百姓用小车推出来的，渡江战役胜利是靠老百姓用小船划出来的。</a:t>
            </a:r>
            <a:endParaRPr lang="en-US" altLang="en-US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　　　　　　  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----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习近平</a:t>
            </a:r>
            <a:endParaRPr lang="en-US" altLang="en-US" sz="20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64251" y="23870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9600" y="20955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坚持党的领导是人民的选择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第一PPT，www.1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全屏显示(16:9)</PresentationFormat>
  <Paragraphs>57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十九届五中全会</dc:title>
  <dc:creator/>
  <cp:keywords>www.1ppt.com</cp:keywords>
  <dc:description>www.1ppt.com</dc:description>
  <cp:lastModifiedBy/>
  <cp:revision>1</cp:revision>
  <dcterms:created xsi:type="dcterms:W3CDTF">2019-05-13T21:35:27Z</dcterms:created>
  <dcterms:modified xsi:type="dcterms:W3CDTF">2021-12-28T02:58:59Z</dcterms:modified>
</cp:coreProperties>
</file>