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tags/tag9.xml" ContentType="application/vnd.openxmlformats-officedocument.presentationml.tag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 id="2147483750" r:id="rId2"/>
  </p:sldMasterIdLst>
  <p:notesMasterIdLst>
    <p:notesMasterId r:id="rId39"/>
  </p:notesMasterIdLst>
  <p:sldIdLst>
    <p:sldId id="484" r:id="rId3"/>
    <p:sldId id="587" r:id="rId4"/>
    <p:sldId id="554" r:id="rId5"/>
    <p:sldId id="546" r:id="rId6"/>
    <p:sldId id="545" r:id="rId7"/>
    <p:sldId id="559" r:id="rId8"/>
    <p:sldId id="555" r:id="rId9"/>
    <p:sldId id="562" r:id="rId10"/>
    <p:sldId id="558" r:id="rId11"/>
    <p:sldId id="557" r:id="rId12"/>
    <p:sldId id="580" r:id="rId13"/>
    <p:sldId id="556" r:id="rId14"/>
    <p:sldId id="573" r:id="rId15"/>
    <p:sldId id="566" r:id="rId16"/>
    <p:sldId id="525" r:id="rId17"/>
    <p:sldId id="564" r:id="rId18"/>
    <p:sldId id="567" r:id="rId19"/>
    <p:sldId id="581" r:id="rId20"/>
    <p:sldId id="576" r:id="rId21"/>
    <p:sldId id="577" r:id="rId22"/>
    <p:sldId id="578" r:id="rId23"/>
    <p:sldId id="492" r:id="rId24"/>
    <p:sldId id="582" r:id="rId25"/>
    <p:sldId id="572" r:id="rId26"/>
    <p:sldId id="540" r:id="rId27"/>
    <p:sldId id="585" r:id="rId28"/>
    <p:sldId id="590" r:id="rId29"/>
    <p:sldId id="591" r:id="rId30"/>
    <p:sldId id="527" r:id="rId31"/>
    <p:sldId id="589" r:id="rId32"/>
    <p:sldId id="579" r:id="rId33"/>
    <p:sldId id="592" r:id="rId34"/>
    <p:sldId id="493" r:id="rId35"/>
    <p:sldId id="575" r:id="rId36"/>
    <p:sldId id="574" r:id="rId37"/>
    <p:sldId id="537" r:id="rId38"/>
  </p:sldIdLst>
  <p:sldSz cx="9144000" cy="5143500" type="screen16x9"/>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F7"/>
    <a:srgbClr val="F31217"/>
    <a:srgbClr val="FDAE24"/>
    <a:srgbClr val="50DDFB"/>
    <a:srgbClr val="C00000"/>
    <a:srgbClr val="FFEC5A"/>
    <a:srgbClr val="F4E096"/>
    <a:srgbClr val="FCD35E"/>
    <a:srgbClr val="FFEC5B"/>
    <a:srgbClr val="F4F1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6049" autoAdjust="0"/>
    <p:restoredTop sz="96314" autoAdjust="0"/>
  </p:normalViewPr>
  <p:slideViewPr>
    <p:cSldViewPr>
      <p:cViewPr varScale="1">
        <p:scale>
          <a:sx n="150" d="100"/>
          <a:sy n="150" d="100"/>
        </p:scale>
        <p:origin x="-108" y="-13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8" d="100"/>
          <a:sy n="88" d="100"/>
        </p:scale>
        <p:origin x="2778" y="10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2141C9-C6B8-4474-B92F-E6009C39BE8D}" type="doc">
      <dgm:prSet loTypeId="urn:microsoft.com/office/officeart/2005/8/layout/vList2#1" loCatId="list" qsTypeId="urn:microsoft.com/office/officeart/2005/8/quickstyle/simple1#1" qsCatId="simple" csTypeId="urn:microsoft.com/office/officeart/2005/8/colors/accent1_1" csCatId="accent1" phldr="1"/>
      <dgm:spPr/>
      <dgm:t>
        <a:bodyPr/>
        <a:lstStyle/>
        <a:p>
          <a:endParaRPr lang="zh-CN" altLang="en-US"/>
        </a:p>
      </dgm:t>
    </dgm:pt>
    <dgm:pt modelId="{1F929F90-646A-495F-9413-662F84F4E82D}">
      <dgm:prSet custT="1"/>
      <dgm:spPr/>
      <dgm:t>
        <a:bodyPr/>
        <a:lstStyle/>
        <a:p>
          <a:pPr algn="l" rtl="0"/>
          <a:r>
            <a:rPr lang="zh-CN" sz="2000" b="1" dirty="0" smtClean="0"/>
            <a:t>新民主主义革命的伟大成就</a:t>
          </a:r>
          <a:endParaRPr lang="zh-CN" altLang="en-US" sz="2000" b="1" dirty="0">
            <a:latin typeface="黑体" pitchFamily="49" charset="-122"/>
            <a:ea typeface="黑体" pitchFamily="49" charset="-122"/>
          </a:endParaRPr>
        </a:p>
      </dgm:t>
    </dgm:pt>
    <dgm:pt modelId="{69B27AEE-F4D0-4684-B8A9-D38976326CFD}" type="parTrans" cxnId="{1D607218-09DC-402A-ACA8-2ABA532CEC54}">
      <dgm:prSet/>
      <dgm:spPr/>
      <dgm:t>
        <a:bodyPr/>
        <a:lstStyle/>
        <a:p>
          <a:pPr algn="ctr"/>
          <a:endParaRPr lang="zh-CN" altLang="en-US" b="1">
            <a:latin typeface="黑体" panose="02010609060101010101" pitchFamily="49" charset="-122"/>
            <a:ea typeface="黑体" panose="02010609060101010101" pitchFamily="49" charset="-122"/>
          </a:endParaRPr>
        </a:p>
      </dgm:t>
    </dgm:pt>
    <dgm:pt modelId="{3A438C21-E684-469A-BCFE-40CF7DC42765}" type="sibTrans" cxnId="{1D607218-09DC-402A-ACA8-2ABA532CEC54}">
      <dgm:prSet/>
      <dgm:spPr/>
      <dgm:t>
        <a:bodyPr/>
        <a:lstStyle/>
        <a:p>
          <a:pPr algn="ctr"/>
          <a:endParaRPr lang="zh-CN" altLang="en-US" b="1">
            <a:latin typeface="黑体" panose="02010609060101010101" pitchFamily="49" charset="-122"/>
            <a:ea typeface="黑体" panose="02010609060101010101" pitchFamily="49" charset="-122"/>
          </a:endParaRPr>
        </a:p>
      </dgm:t>
    </dgm:pt>
    <dgm:pt modelId="{05512099-155F-4FBD-ADDA-64CB539B4D2B}">
      <dgm:prSet custT="1"/>
      <dgm:spPr/>
      <dgm:t>
        <a:bodyPr/>
        <a:lstStyle/>
        <a:p>
          <a:pPr algn="l" rtl="0"/>
          <a:r>
            <a:rPr lang="zh-CN" sz="2000" b="1" dirty="0" smtClean="0"/>
            <a:t>社会主义革命和建设的伟大成就</a:t>
          </a:r>
          <a:endParaRPr lang="zh-CN" altLang="en-US" sz="2000" b="1" dirty="0">
            <a:latin typeface="黑体" pitchFamily="49" charset="-122"/>
            <a:ea typeface="黑体" pitchFamily="49" charset="-122"/>
          </a:endParaRPr>
        </a:p>
      </dgm:t>
    </dgm:pt>
    <dgm:pt modelId="{F4ADD2CE-F3EA-420A-9EE6-9246D2E25C1B}" type="parTrans" cxnId="{D8AB4EE0-A58D-4F48-ADE6-3BC1AF2F09D3}">
      <dgm:prSet/>
      <dgm:spPr/>
      <dgm:t>
        <a:bodyPr/>
        <a:lstStyle/>
        <a:p>
          <a:pPr algn="ctr"/>
          <a:endParaRPr lang="zh-CN" altLang="en-US" b="1">
            <a:latin typeface="黑体" panose="02010609060101010101" pitchFamily="49" charset="-122"/>
            <a:ea typeface="黑体" panose="02010609060101010101" pitchFamily="49" charset="-122"/>
          </a:endParaRPr>
        </a:p>
      </dgm:t>
    </dgm:pt>
    <dgm:pt modelId="{2DE2595E-FDCA-494E-910B-CB6993C9C858}" type="sibTrans" cxnId="{D8AB4EE0-A58D-4F48-ADE6-3BC1AF2F09D3}">
      <dgm:prSet/>
      <dgm:spPr/>
      <dgm:t>
        <a:bodyPr/>
        <a:lstStyle/>
        <a:p>
          <a:pPr algn="ctr"/>
          <a:endParaRPr lang="zh-CN" altLang="en-US" b="1">
            <a:latin typeface="黑体" panose="02010609060101010101" pitchFamily="49" charset="-122"/>
            <a:ea typeface="黑体" panose="02010609060101010101" pitchFamily="49" charset="-122"/>
          </a:endParaRPr>
        </a:p>
      </dgm:t>
    </dgm:pt>
    <dgm:pt modelId="{1DED2121-41E0-4DDE-9261-0D2F1FC5D16E}">
      <dgm:prSet custT="1"/>
      <dgm:spPr/>
      <dgm:t>
        <a:bodyPr/>
        <a:lstStyle/>
        <a:p>
          <a:pPr algn="l" rtl="0"/>
          <a:r>
            <a:rPr lang="zh-CN" sz="2000" b="1" dirty="0" smtClean="0"/>
            <a:t>改革开放和社会主义现代化建设的伟大成就</a:t>
          </a:r>
          <a:endParaRPr lang="zh-CN" altLang="en-US" sz="2000" b="1" dirty="0">
            <a:latin typeface="黑体" pitchFamily="49" charset="-122"/>
            <a:ea typeface="黑体" pitchFamily="49" charset="-122"/>
          </a:endParaRPr>
        </a:p>
      </dgm:t>
    </dgm:pt>
    <dgm:pt modelId="{CA800908-4FEA-4CE3-8E79-000478BD1DDB}" type="parTrans" cxnId="{5C23AA1C-38EE-430B-8DF5-8FF41769CB23}">
      <dgm:prSet/>
      <dgm:spPr/>
      <dgm:t>
        <a:bodyPr/>
        <a:lstStyle/>
        <a:p>
          <a:pPr algn="ctr"/>
          <a:endParaRPr lang="zh-CN" altLang="en-US" b="1">
            <a:latin typeface="黑体" panose="02010609060101010101" pitchFamily="49" charset="-122"/>
            <a:ea typeface="黑体" panose="02010609060101010101" pitchFamily="49" charset="-122"/>
          </a:endParaRPr>
        </a:p>
      </dgm:t>
    </dgm:pt>
    <dgm:pt modelId="{773CB4D8-10AB-473D-BBD9-93D890165D07}" type="sibTrans" cxnId="{5C23AA1C-38EE-430B-8DF5-8FF41769CB23}">
      <dgm:prSet/>
      <dgm:spPr/>
      <dgm:t>
        <a:bodyPr/>
        <a:lstStyle/>
        <a:p>
          <a:pPr algn="ctr"/>
          <a:endParaRPr lang="zh-CN" altLang="en-US" b="1">
            <a:latin typeface="黑体" panose="02010609060101010101" pitchFamily="49" charset="-122"/>
            <a:ea typeface="黑体" panose="02010609060101010101" pitchFamily="49" charset="-122"/>
          </a:endParaRPr>
        </a:p>
      </dgm:t>
    </dgm:pt>
    <dgm:pt modelId="{5F3BA201-E7C1-4B41-8254-04DBDD2F0BDF}">
      <dgm:prSet custT="1"/>
      <dgm:spPr/>
      <dgm:t>
        <a:bodyPr/>
        <a:lstStyle/>
        <a:p>
          <a:pPr algn="l" rtl="0"/>
          <a:r>
            <a:rPr lang="zh-CN" sz="2000" b="1" dirty="0" smtClean="0"/>
            <a:t>时代中国特色社会主义的伟大成就</a:t>
          </a:r>
          <a:endParaRPr lang="zh-CN" altLang="en-US" sz="2000" b="1" dirty="0">
            <a:latin typeface="黑体" pitchFamily="49" charset="-122"/>
            <a:ea typeface="黑体" pitchFamily="49" charset="-122"/>
          </a:endParaRPr>
        </a:p>
      </dgm:t>
    </dgm:pt>
    <dgm:pt modelId="{6C820507-4F40-48AD-BBCE-B23988F5C9EA}" type="parTrans" cxnId="{1AD75BA2-CA8A-434E-A5A6-AE1ED95D060C}">
      <dgm:prSet/>
      <dgm:spPr/>
      <dgm:t>
        <a:bodyPr/>
        <a:lstStyle/>
        <a:p>
          <a:endParaRPr lang="zh-CN" altLang="en-US"/>
        </a:p>
      </dgm:t>
    </dgm:pt>
    <dgm:pt modelId="{B8F9EFF0-E68C-4FDE-8365-13D8E6167802}" type="sibTrans" cxnId="{1AD75BA2-CA8A-434E-A5A6-AE1ED95D060C}">
      <dgm:prSet/>
      <dgm:spPr/>
      <dgm:t>
        <a:bodyPr/>
        <a:lstStyle/>
        <a:p>
          <a:endParaRPr lang="zh-CN" altLang="en-US"/>
        </a:p>
      </dgm:t>
    </dgm:pt>
    <dgm:pt modelId="{A07E3876-996F-403C-9965-BCFE578320BE}" type="pres">
      <dgm:prSet presAssocID="{1E2141C9-C6B8-4474-B92F-E6009C39BE8D}" presName="linear" presStyleCnt="0">
        <dgm:presLayoutVars>
          <dgm:animLvl val="lvl"/>
          <dgm:resizeHandles val="exact"/>
        </dgm:presLayoutVars>
      </dgm:prSet>
      <dgm:spPr/>
      <dgm:t>
        <a:bodyPr/>
        <a:lstStyle/>
        <a:p>
          <a:endParaRPr lang="zh-CN" altLang="en-US"/>
        </a:p>
      </dgm:t>
    </dgm:pt>
    <dgm:pt modelId="{472D2E4A-D539-4F54-8A88-14E4CC577901}" type="pres">
      <dgm:prSet presAssocID="{1F929F90-646A-495F-9413-662F84F4E82D}" presName="parentText" presStyleLbl="node1" presStyleIdx="0" presStyleCnt="4" custLinFactY="-3839" custLinFactNeighborY="-100000">
        <dgm:presLayoutVars>
          <dgm:chMax val="0"/>
          <dgm:bulletEnabled val="1"/>
        </dgm:presLayoutVars>
      </dgm:prSet>
      <dgm:spPr/>
      <dgm:t>
        <a:bodyPr/>
        <a:lstStyle/>
        <a:p>
          <a:endParaRPr lang="zh-CN" altLang="en-US"/>
        </a:p>
      </dgm:t>
    </dgm:pt>
    <dgm:pt modelId="{5E1610F4-1393-4C81-B47D-F6CF4426D99B}" type="pres">
      <dgm:prSet presAssocID="{3A438C21-E684-469A-BCFE-40CF7DC42765}" presName="spacer" presStyleCnt="0"/>
      <dgm:spPr/>
    </dgm:pt>
    <dgm:pt modelId="{D5BA49FB-6A38-4F46-A71B-63C4A51B86EE}" type="pres">
      <dgm:prSet presAssocID="{05512099-155F-4FBD-ADDA-64CB539B4D2B}" presName="parentText" presStyleLbl="node1" presStyleIdx="1" presStyleCnt="4">
        <dgm:presLayoutVars>
          <dgm:chMax val="0"/>
          <dgm:bulletEnabled val="1"/>
        </dgm:presLayoutVars>
      </dgm:prSet>
      <dgm:spPr/>
      <dgm:t>
        <a:bodyPr/>
        <a:lstStyle/>
        <a:p>
          <a:endParaRPr lang="zh-CN" altLang="en-US"/>
        </a:p>
      </dgm:t>
    </dgm:pt>
    <dgm:pt modelId="{6383FFAF-29AE-4B0F-BB31-57E527558C14}" type="pres">
      <dgm:prSet presAssocID="{2DE2595E-FDCA-494E-910B-CB6993C9C858}" presName="spacer" presStyleCnt="0"/>
      <dgm:spPr/>
    </dgm:pt>
    <dgm:pt modelId="{4F0B6EAD-3A6E-43E6-8969-2AF0A8788BEB}" type="pres">
      <dgm:prSet presAssocID="{1DED2121-41E0-4DDE-9261-0D2F1FC5D16E}" presName="parentText" presStyleLbl="node1" presStyleIdx="2" presStyleCnt="4">
        <dgm:presLayoutVars>
          <dgm:chMax val="0"/>
          <dgm:bulletEnabled val="1"/>
        </dgm:presLayoutVars>
      </dgm:prSet>
      <dgm:spPr/>
      <dgm:t>
        <a:bodyPr/>
        <a:lstStyle/>
        <a:p>
          <a:endParaRPr lang="zh-CN" altLang="en-US"/>
        </a:p>
      </dgm:t>
    </dgm:pt>
    <dgm:pt modelId="{D660F6BA-5522-4997-BF44-FED86CFF8ABC}" type="pres">
      <dgm:prSet presAssocID="{773CB4D8-10AB-473D-BBD9-93D890165D07}" presName="spacer" presStyleCnt="0"/>
      <dgm:spPr/>
    </dgm:pt>
    <dgm:pt modelId="{8A330CFA-054C-411B-8A4A-B5AF3BD4538D}" type="pres">
      <dgm:prSet presAssocID="{5F3BA201-E7C1-4B41-8254-04DBDD2F0BDF}" presName="parentText" presStyleLbl="node1" presStyleIdx="3" presStyleCnt="4">
        <dgm:presLayoutVars>
          <dgm:chMax val="0"/>
          <dgm:bulletEnabled val="1"/>
        </dgm:presLayoutVars>
      </dgm:prSet>
      <dgm:spPr/>
      <dgm:t>
        <a:bodyPr/>
        <a:lstStyle/>
        <a:p>
          <a:endParaRPr lang="zh-CN" altLang="en-US"/>
        </a:p>
      </dgm:t>
    </dgm:pt>
  </dgm:ptLst>
  <dgm:cxnLst>
    <dgm:cxn modelId="{5C23AA1C-38EE-430B-8DF5-8FF41769CB23}" srcId="{1E2141C9-C6B8-4474-B92F-E6009C39BE8D}" destId="{1DED2121-41E0-4DDE-9261-0D2F1FC5D16E}" srcOrd="2" destOrd="0" parTransId="{CA800908-4FEA-4CE3-8E79-000478BD1DDB}" sibTransId="{773CB4D8-10AB-473D-BBD9-93D890165D07}"/>
    <dgm:cxn modelId="{5E6DC5F4-E101-4A8E-B262-7DE524A83C3B}" type="presOf" srcId="{1DED2121-41E0-4DDE-9261-0D2F1FC5D16E}" destId="{4F0B6EAD-3A6E-43E6-8969-2AF0A8788BEB}" srcOrd="0" destOrd="0" presId="urn:microsoft.com/office/officeart/2005/8/layout/vList2#1"/>
    <dgm:cxn modelId="{D8AB4EE0-A58D-4F48-ADE6-3BC1AF2F09D3}" srcId="{1E2141C9-C6B8-4474-B92F-E6009C39BE8D}" destId="{05512099-155F-4FBD-ADDA-64CB539B4D2B}" srcOrd="1" destOrd="0" parTransId="{F4ADD2CE-F3EA-420A-9EE6-9246D2E25C1B}" sibTransId="{2DE2595E-FDCA-494E-910B-CB6993C9C858}"/>
    <dgm:cxn modelId="{1D607218-09DC-402A-ACA8-2ABA532CEC54}" srcId="{1E2141C9-C6B8-4474-B92F-E6009C39BE8D}" destId="{1F929F90-646A-495F-9413-662F84F4E82D}" srcOrd="0" destOrd="0" parTransId="{69B27AEE-F4D0-4684-B8A9-D38976326CFD}" sibTransId="{3A438C21-E684-469A-BCFE-40CF7DC42765}"/>
    <dgm:cxn modelId="{1AD75BA2-CA8A-434E-A5A6-AE1ED95D060C}" srcId="{1E2141C9-C6B8-4474-B92F-E6009C39BE8D}" destId="{5F3BA201-E7C1-4B41-8254-04DBDD2F0BDF}" srcOrd="3" destOrd="0" parTransId="{6C820507-4F40-48AD-BBCE-B23988F5C9EA}" sibTransId="{B8F9EFF0-E68C-4FDE-8365-13D8E6167802}"/>
    <dgm:cxn modelId="{BDEEAA94-D49F-4E4E-BFC8-48FA5D19665A}" type="presOf" srcId="{1F929F90-646A-495F-9413-662F84F4E82D}" destId="{472D2E4A-D539-4F54-8A88-14E4CC577901}" srcOrd="0" destOrd="0" presId="urn:microsoft.com/office/officeart/2005/8/layout/vList2#1"/>
    <dgm:cxn modelId="{2E2542C5-902E-4B6B-9ED8-AD7DAE66FB97}" type="presOf" srcId="{05512099-155F-4FBD-ADDA-64CB539B4D2B}" destId="{D5BA49FB-6A38-4F46-A71B-63C4A51B86EE}" srcOrd="0" destOrd="0" presId="urn:microsoft.com/office/officeart/2005/8/layout/vList2#1"/>
    <dgm:cxn modelId="{7770B3FA-CA67-46AF-A378-E56435CE738A}" type="presOf" srcId="{5F3BA201-E7C1-4B41-8254-04DBDD2F0BDF}" destId="{8A330CFA-054C-411B-8A4A-B5AF3BD4538D}" srcOrd="0" destOrd="0" presId="urn:microsoft.com/office/officeart/2005/8/layout/vList2#1"/>
    <dgm:cxn modelId="{76AD78E5-787C-46EA-ABB0-3BFC4DB24C55}" type="presOf" srcId="{1E2141C9-C6B8-4474-B92F-E6009C39BE8D}" destId="{A07E3876-996F-403C-9965-BCFE578320BE}" srcOrd="0" destOrd="0" presId="urn:microsoft.com/office/officeart/2005/8/layout/vList2#1"/>
    <dgm:cxn modelId="{2FEB2194-7C33-4324-9860-851D035710E3}" type="presParOf" srcId="{A07E3876-996F-403C-9965-BCFE578320BE}" destId="{472D2E4A-D539-4F54-8A88-14E4CC577901}" srcOrd="0" destOrd="0" presId="urn:microsoft.com/office/officeart/2005/8/layout/vList2#1"/>
    <dgm:cxn modelId="{C0E878CC-1030-4326-A053-3143DB84BD42}" type="presParOf" srcId="{A07E3876-996F-403C-9965-BCFE578320BE}" destId="{5E1610F4-1393-4C81-B47D-F6CF4426D99B}" srcOrd="1" destOrd="0" presId="urn:microsoft.com/office/officeart/2005/8/layout/vList2#1"/>
    <dgm:cxn modelId="{EBF0A794-71C9-4D3F-8DED-64C919E0229D}" type="presParOf" srcId="{A07E3876-996F-403C-9965-BCFE578320BE}" destId="{D5BA49FB-6A38-4F46-A71B-63C4A51B86EE}" srcOrd="2" destOrd="0" presId="urn:microsoft.com/office/officeart/2005/8/layout/vList2#1"/>
    <dgm:cxn modelId="{5FAF7E74-11F0-4CC5-96FF-DA193A4EC2F9}" type="presParOf" srcId="{A07E3876-996F-403C-9965-BCFE578320BE}" destId="{6383FFAF-29AE-4B0F-BB31-57E527558C14}" srcOrd="3" destOrd="0" presId="urn:microsoft.com/office/officeart/2005/8/layout/vList2#1"/>
    <dgm:cxn modelId="{08BBA26A-6E24-46EB-A75E-5E3615BD5763}" type="presParOf" srcId="{A07E3876-996F-403C-9965-BCFE578320BE}" destId="{4F0B6EAD-3A6E-43E6-8969-2AF0A8788BEB}" srcOrd="4" destOrd="0" presId="urn:microsoft.com/office/officeart/2005/8/layout/vList2#1"/>
    <dgm:cxn modelId="{1D86708C-EB6A-4000-9BA1-7C1FB6B9B3FA}" type="presParOf" srcId="{A07E3876-996F-403C-9965-BCFE578320BE}" destId="{D660F6BA-5522-4997-BF44-FED86CFF8ABC}" srcOrd="5" destOrd="0" presId="urn:microsoft.com/office/officeart/2005/8/layout/vList2#1"/>
    <dgm:cxn modelId="{EA3ADD9D-F60D-4880-BAF3-3DAECC58659E}" type="presParOf" srcId="{A07E3876-996F-403C-9965-BCFE578320BE}" destId="{8A330CFA-054C-411B-8A4A-B5AF3BD4538D}" srcOrd="6" destOrd="0" presId="urn:microsoft.com/office/officeart/2005/8/layout/v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2D2E4A-D539-4F54-8A88-14E4CC577901}">
      <dsp:nvSpPr>
        <dsp:cNvPr id="0" name=""/>
        <dsp:cNvSpPr/>
      </dsp:nvSpPr>
      <dsp:spPr>
        <a:xfrm>
          <a:off x="0" y="0"/>
          <a:ext cx="6477000" cy="5803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altLang="en-US" sz="2000" kern="1200" dirty="0" smtClean="0">
              <a:latin typeface="黑体" pitchFamily="49" charset="-122"/>
              <a:ea typeface="黑体" pitchFamily="49" charset="-122"/>
            </a:rPr>
            <a:t>输入内容</a:t>
          </a:r>
          <a:endParaRPr lang="zh-CN" altLang="en-US" sz="2000" kern="1200" dirty="0">
            <a:latin typeface="黑体" pitchFamily="49" charset="-122"/>
            <a:ea typeface="黑体" pitchFamily="49" charset="-122"/>
          </a:endParaRPr>
        </a:p>
      </dsp:txBody>
      <dsp:txXfrm>
        <a:off x="0" y="0"/>
        <a:ext cx="6477000" cy="580320"/>
      </dsp:txXfrm>
    </dsp:sp>
    <dsp:sp modelId="{D5BA49FB-6A38-4F46-A71B-63C4A51B86EE}">
      <dsp:nvSpPr>
        <dsp:cNvPr id="0" name=""/>
        <dsp:cNvSpPr/>
      </dsp:nvSpPr>
      <dsp:spPr>
        <a:xfrm>
          <a:off x="0" y="708539"/>
          <a:ext cx="6477000" cy="5803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altLang="en-US" sz="2000" kern="1200" dirty="0" smtClean="0">
              <a:latin typeface="黑体" pitchFamily="49" charset="-122"/>
              <a:ea typeface="黑体" pitchFamily="49" charset="-122"/>
            </a:rPr>
            <a:t>输入内容</a:t>
          </a:r>
          <a:endParaRPr lang="zh-CN" altLang="en-US" sz="2000" kern="1200" dirty="0">
            <a:latin typeface="黑体" pitchFamily="49" charset="-122"/>
            <a:ea typeface="黑体" pitchFamily="49" charset="-122"/>
          </a:endParaRPr>
        </a:p>
      </dsp:txBody>
      <dsp:txXfrm>
        <a:off x="0" y="708539"/>
        <a:ext cx="6477000" cy="580320"/>
      </dsp:txXfrm>
    </dsp:sp>
    <dsp:sp modelId="{4F0B6EAD-3A6E-43E6-8969-2AF0A8788BEB}">
      <dsp:nvSpPr>
        <dsp:cNvPr id="0" name=""/>
        <dsp:cNvSpPr/>
      </dsp:nvSpPr>
      <dsp:spPr>
        <a:xfrm>
          <a:off x="0" y="1378139"/>
          <a:ext cx="6477000" cy="5803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altLang="en-US" sz="2000" kern="1200" dirty="0" smtClean="0">
              <a:latin typeface="黑体" pitchFamily="49" charset="-122"/>
              <a:ea typeface="黑体" pitchFamily="49" charset="-122"/>
            </a:rPr>
            <a:t>输入内容</a:t>
          </a:r>
          <a:endParaRPr lang="zh-CN" altLang="en-US" sz="2000" kern="1200" dirty="0">
            <a:latin typeface="黑体" pitchFamily="49" charset="-122"/>
            <a:ea typeface="黑体" pitchFamily="49" charset="-122"/>
          </a:endParaRPr>
        </a:p>
      </dsp:txBody>
      <dsp:txXfrm>
        <a:off x="0" y="1378139"/>
        <a:ext cx="6477000" cy="580320"/>
      </dsp:txXfrm>
    </dsp:sp>
    <dsp:sp modelId="{8A330CFA-054C-411B-8A4A-B5AF3BD4538D}">
      <dsp:nvSpPr>
        <dsp:cNvPr id="0" name=""/>
        <dsp:cNvSpPr/>
      </dsp:nvSpPr>
      <dsp:spPr>
        <a:xfrm>
          <a:off x="0" y="2047740"/>
          <a:ext cx="6477000" cy="5803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CN" altLang="en-US" sz="2000" kern="1200" dirty="0" smtClean="0">
              <a:latin typeface="黑体" pitchFamily="49" charset="-122"/>
              <a:ea typeface="黑体" pitchFamily="49" charset="-122"/>
            </a:rPr>
            <a:t>输入内容</a:t>
          </a:r>
          <a:endParaRPr lang="zh-CN" altLang="en-US" sz="2000" kern="1200" dirty="0">
            <a:latin typeface="黑体" pitchFamily="49" charset="-122"/>
            <a:ea typeface="黑体" pitchFamily="49" charset="-122"/>
          </a:endParaRPr>
        </a:p>
      </dsp:txBody>
      <dsp:txXfrm>
        <a:off x="0" y="2047740"/>
        <a:ext cx="6477000" cy="580320"/>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pPr/>
              <a:t>12/28/2021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pPr/>
              <a:t>‹#›</a:t>
            </a:fld>
            <a:endParaRPr lang="en-US"/>
          </a:p>
        </p:txBody>
      </p:sp>
    </p:spTree>
    <p:extLst>
      <p:ext uri="{BB962C8B-B14F-4D97-AF65-F5344CB8AC3E}">
        <p14:creationId xmlns:p14="http://schemas.microsoft.com/office/powerpoint/2010/main" xmlns=""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1935</a:t>
            </a:r>
            <a:r>
              <a:rPr lang="zh-CN" altLang="en-US" dirty="0" smtClean="0"/>
              <a:t>年</a:t>
            </a:r>
            <a:r>
              <a:rPr lang="en-US" altLang="zh-CN" dirty="0" smtClean="0"/>
              <a:t>1</a:t>
            </a:r>
            <a:r>
              <a:rPr lang="zh-CN" altLang="en-US" dirty="0" smtClean="0"/>
              <a:t>月</a:t>
            </a:r>
            <a:endParaRPr lang="zh-CN" altLang="en-US" dirty="0"/>
          </a:p>
        </p:txBody>
      </p:sp>
      <p:sp>
        <p:nvSpPr>
          <p:cNvPr id="4" name="灯片编号占位符 3"/>
          <p:cNvSpPr>
            <a:spLocks noGrp="1"/>
          </p:cNvSpPr>
          <p:nvPr>
            <p:ph type="sldNum" sz="quarter" idx="10"/>
          </p:nvPr>
        </p:nvSpPr>
        <p:spPr/>
        <p:txBody>
          <a:bodyPr/>
          <a:lstStyle/>
          <a:p>
            <a:fld id="{B78F6036-E835-44CB-A25A-34C755DFD5D4}"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1967</a:t>
            </a:r>
            <a:r>
              <a:rPr lang="zh-CN" altLang="en-US" dirty="0" smtClean="0"/>
              <a:t>年</a:t>
            </a:r>
            <a:r>
              <a:rPr lang="en-US" altLang="zh-CN" dirty="0" smtClean="0"/>
              <a:t>6</a:t>
            </a:r>
            <a:r>
              <a:rPr lang="zh-CN" altLang="en-US" dirty="0" smtClean="0"/>
              <a:t>月</a:t>
            </a:r>
            <a:r>
              <a:rPr lang="en-US" altLang="zh-CN" dirty="0" smtClean="0"/>
              <a:t>17</a:t>
            </a:r>
            <a:r>
              <a:rPr lang="zh-CN" altLang="en-US" dirty="0" smtClean="0"/>
              <a:t>日，中国空爆第一颗氢弹</a:t>
            </a:r>
            <a:endParaRPr lang="zh-CN" altLang="en-US" dirty="0"/>
          </a:p>
        </p:txBody>
      </p:sp>
      <p:sp>
        <p:nvSpPr>
          <p:cNvPr id="4" name="灯片编号占位符 3"/>
          <p:cNvSpPr>
            <a:spLocks noGrp="1"/>
          </p:cNvSpPr>
          <p:nvPr>
            <p:ph type="sldNum" sz="quarter" idx="10"/>
          </p:nvPr>
        </p:nvSpPr>
        <p:spPr/>
        <p:txBody>
          <a:bodyPr/>
          <a:lstStyle/>
          <a:p>
            <a:fld id="{B78F6036-E835-44CB-A25A-34C755DFD5D4}"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FFFD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17589337"/>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4" name="TextBox 3"/>
          <p:cNvSpPr txBox="1"/>
          <p:nvPr userDrawn="1"/>
        </p:nvSpPr>
        <p:spPr>
          <a:xfrm>
            <a:off x="1907703" y="4705350"/>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行业</a:t>
            </a: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p>
        </p:txBody>
      </p:sp>
    </p:spTree>
    <p:extLst>
      <p:ext uri="{BB962C8B-B14F-4D97-AF65-F5344CB8AC3E}">
        <p14:creationId xmlns:p14="http://schemas.microsoft.com/office/powerpoint/2010/main" xmlns="" val="3945978462"/>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xmlns="" val="3771320794"/>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CDD3F473-A2C0-404E-BB92-950BC72BA862}"/>
              </a:ext>
            </a:extLst>
          </p:cNvPr>
          <p:cNvSpPr>
            <a:spLocks noGrp="1" noChangeArrowheads="1"/>
          </p:cNvSpPr>
          <p:nvPr>
            <p:ph type="dt" sz="half" idx="10"/>
          </p:nvPr>
        </p:nvSpPr>
        <p:spPr>
          <a:ln/>
        </p:spPr>
        <p:txBody>
          <a:bodyPr lIns="68562" tIns="34281" rIns="68562" bIns="34281"/>
          <a:lstStyle>
            <a:lvl1pPr>
              <a:defRPr/>
            </a:lvl1pPr>
          </a:lstStyle>
          <a:p>
            <a:pPr>
              <a:defRPr/>
            </a:pPr>
            <a:endParaRPr lang="zh-CN" altLang="zh-CN"/>
          </a:p>
        </p:txBody>
      </p:sp>
      <p:sp>
        <p:nvSpPr>
          <p:cNvPr id="3" name="Rectangle 5">
            <a:extLst>
              <a:ext uri="{FF2B5EF4-FFF2-40B4-BE49-F238E27FC236}">
                <a16:creationId xmlns="" xmlns:a16="http://schemas.microsoft.com/office/drawing/2014/main" id="{B82FFA08-DB4E-45ED-B2F9-F3636D1F1807}"/>
              </a:ext>
            </a:extLst>
          </p:cNvPr>
          <p:cNvSpPr>
            <a:spLocks noGrp="1" noChangeArrowheads="1"/>
          </p:cNvSpPr>
          <p:nvPr>
            <p:ph type="ftr" sz="quarter" idx="11"/>
          </p:nvPr>
        </p:nvSpPr>
        <p:spPr>
          <a:ln/>
        </p:spPr>
        <p:txBody>
          <a:bodyPr lIns="68562" tIns="34281" rIns="68562" bIns="34281"/>
          <a:lstStyle>
            <a:lvl1pPr>
              <a:defRPr/>
            </a:lvl1pPr>
          </a:lstStyle>
          <a:p>
            <a:pPr>
              <a:defRPr/>
            </a:pPr>
            <a:endParaRPr lang="zh-CN" altLang="zh-CN"/>
          </a:p>
        </p:txBody>
      </p:sp>
      <p:sp>
        <p:nvSpPr>
          <p:cNvPr id="4" name="Rectangle 6">
            <a:extLst>
              <a:ext uri="{FF2B5EF4-FFF2-40B4-BE49-F238E27FC236}">
                <a16:creationId xmlns="" xmlns:a16="http://schemas.microsoft.com/office/drawing/2014/main" id="{11ABCEFA-DDCF-4815-8F03-7DBC3F09695E}"/>
              </a:ext>
            </a:extLst>
          </p:cNvPr>
          <p:cNvSpPr>
            <a:spLocks noGrp="1" noChangeArrowheads="1"/>
          </p:cNvSpPr>
          <p:nvPr>
            <p:ph type="sldNum" sz="quarter" idx="12"/>
          </p:nvPr>
        </p:nvSpPr>
        <p:spPr>
          <a:ln/>
        </p:spPr>
        <p:txBody>
          <a:bodyPr lIns="68562" tIns="34281" rIns="68562" bIns="34281"/>
          <a:lstStyle>
            <a:lvl1pPr>
              <a:defRPr/>
            </a:lvl1pPr>
          </a:lstStyle>
          <a:p>
            <a:pPr>
              <a:defRPr/>
            </a:pPr>
            <a:fld id="{7F90738C-200B-4D09-85F2-D52C159A2019}" type="slidenum">
              <a:rPr lang="en-US" altLang="zh-CN"/>
              <a:pPr>
                <a:defRPr/>
              </a:pPr>
              <a:t>‹#›</a:t>
            </a:fld>
            <a:endParaRPr lang="en-US" altLang="zh-CN"/>
          </a:p>
        </p:txBody>
      </p:sp>
    </p:spTree>
    <p:extLst>
      <p:ext uri="{BB962C8B-B14F-4D97-AF65-F5344CB8AC3E}">
        <p14:creationId xmlns="" xmlns:p14="http://schemas.microsoft.com/office/powerpoint/2010/main" val="83973019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4767264"/>
            <a:ext cx="2133600" cy="273844"/>
          </a:xfrm>
          <a:prstGeom prst="rect">
            <a:avLst/>
          </a:prstGeom>
        </p:spPr>
        <p:txBody>
          <a:bodyPr/>
          <a:lstStyle/>
          <a:p>
            <a:fld id="{40B72A17-C34F-482E-81A6-A0C527465723}" type="datetimeFigureOut">
              <a:rPr lang="zh-CN" altLang="en-US" smtClean="0"/>
              <a:pPr/>
              <a:t>2021/12/28</a:t>
            </a:fld>
            <a:endParaRPr lang="zh-CN" altLang="en-US"/>
          </a:p>
        </p:txBody>
      </p:sp>
      <p:sp>
        <p:nvSpPr>
          <p:cNvPr id="8" name="页脚占位符 7"/>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4"/>
            <a:ext cx="2133600" cy="273844"/>
          </a:xfrm>
          <a:prstGeom prst="rect">
            <a:avLst/>
          </a:prstGeom>
        </p:spPr>
        <p:txBody>
          <a:bodyPr/>
          <a:lstStyle/>
          <a:p>
            <a:fld id="{0E55529B-9A6B-4594-BFA7-446F0F7C9B82}"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pPr/>
              <a:t>2021/12/28</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xmlns="" val="3659362462"/>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pPr/>
              <a:t>2021/12/28</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xmlns="" val="171642851"/>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45299062"/>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rgbClr val="FFFD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42049318"/>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节标题">
    <p:bg>
      <p:bgPr>
        <a:solidFill>
          <a:srgbClr val="FFFDF7"/>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2986" y="4552950"/>
            <a:ext cx="9156986" cy="590550"/>
          </a:xfrm>
          <a:prstGeom prst="rect">
            <a:avLst/>
          </a:prstGeom>
        </p:spPr>
      </p:pic>
      <p:cxnSp>
        <p:nvCxnSpPr>
          <p:cNvPr id="3" name="直接连接符 2">
            <a:extLst>
              <a:ext uri="{FF2B5EF4-FFF2-40B4-BE49-F238E27FC236}">
                <a16:creationId xmlns:a16="http://schemas.microsoft.com/office/drawing/2014/main" xmlns="" id="{7E38533F-B4E7-4397-BF09-96D18D49DBF8}"/>
              </a:ext>
            </a:extLst>
          </p:cNvPr>
          <p:cNvCxnSpPr>
            <a:cxnSpLocks/>
          </p:cNvCxnSpPr>
          <p:nvPr userDrawn="1"/>
        </p:nvCxnSpPr>
        <p:spPr>
          <a:xfrm>
            <a:off x="0" y="74295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7" name="组合 21"/>
          <p:cNvGrpSpPr/>
          <p:nvPr userDrawn="1"/>
        </p:nvGrpSpPr>
        <p:grpSpPr>
          <a:xfrm>
            <a:off x="6172200" y="209550"/>
            <a:ext cx="914400" cy="457200"/>
            <a:chOff x="5142872" y="142712"/>
            <a:chExt cx="1423698" cy="764880"/>
          </a:xfrm>
        </p:grpSpPr>
        <p:pic>
          <p:nvPicPr>
            <p:cNvPr id="8" name="Picture 2" descr="C:\Users\xb\Desktop\素材--党建\PNG--党（国）徽旗\党旗红旗\16sucai_201507091736.png"/>
            <p:cNvPicPr>
              <a:picLocks noChangeAspect="1" noChangeArrowheads="1"/>
            </p:cNvPicPr>
            <p:nvPr userDrawn="1"/>
          </p:nvPicPr>
          <p:blipFill>
            <a:blip r:embed="rId3" cstate="screen">
              <a:extLst>
                <a:ext uri="{28A0092B-C50C-407E-A947-70E740481C1C}">
                  <a14:useLocalDpi xmlns:a14="http://schemas.microsoft.com/office/drawing/2010/main" xmlns=""/>
                </a:ext>
              </a:extLst>
            </a:blip>
            <a:srcRect/>
            <a:stretch>
              <a:fillRect/>
            </a:stretch>
          </p:blipFill>
          <p:spPr bwMode="auto">
            <a:xfrm>
              <a:off x="5477365" y="301332"/>
              <a:ext cx="1089205" cy="57134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图片 8"/>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a:off x="5142872" y="142712"/>
              <a:ext cx="821961" cy="764880"/>
            </a:xfrm>
            <a:prstGeom prst="rect">
              <a:avLst/>
            </a:prstGeom>
          </p:spPr>
        </p:pic>
      </p:grpSp>
      <p:sp>
        <p:nvSpPr>
          <p:cNvPr id="10" name="文本框 9">
            <a:extLst>
              <a:ext uri="{FF2B5EF4-FFF2-40B4-BE49-F238E27FC236}">
                <a16:creationId xmlns:a16="http://schemas.microsoft.com/office/drawing/2014/main" xmlns="" id="{3C71677B-0F8E-44F1-8C07-FA990127DAAE}"/>
              </a:ext>
            </a:extLst>
          </p:cNvPr>
          <p:cNvSpPr txBox="1"/>
          <p:nvPr userDrawn="1"/>
        </p:nvSpPr>
        <p:spPr>
          <a:xfrm>
            <a:off x="6858000" y="285750"/>
            <a:ext cx="2209800" cy="338554"/>
          </a:xfrm>
          <a:prstGeom prst="rect">
            <a:avLst/>
          </a:prstGeom>
          <a:noFill/>
        </p:spPr>
        <p:txBody>
          <a:bodyPr wrap="square" rtlCol="0">
            <a:spAutoFit/>
          </a:bodyPr>
          <a:lstStyle/>
          <a:p>
            <a:pPr algn="ctr"/>
            <a:r>
              <a:rPr lang="zh-CN" altLang="en-US" sz="1600" b="1" dirty="0">
                <a:solidFill>
                  <a:srgbClr val="C00000"/>
                </a:solidFill>
                <a:latin typeface="黑体" panose="02010609060101010101" pitchFamily="49" charset="-122"/>
                <a:ea typeface="黑体" panose="02010609060101010101" pitchFamily="49" charset="-122"/>
              </a:rPr>
              <a:t>中共宜兴市委党校</a:t>
            </a:r>
          </a:p>
        </p:txBody>
      </p:sp>
    </p:spTree>
    <p:extLst>
      <p:ext uri="{BB962C8B-B14F-4D97-AF65-F5344CB8AC3E}">
        <p14:creationId xmlns:p14="http://schemas.microsoft.com/office/powerpoint/2010/main" xmlns="" val="2156069345"/>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节标题">
    <p:bg>
      <p:bgPr>
        <a:solidFill>
          <a:srgbClr val="FFFDF7"/>
        </a:solidFill>
        <a:effectLst/>
      </p:bgPr>
    </p:bg>
    <p:spTree>
      <p:nvGrpSpPr>
        <p:cNvPr id="1" name=""/>
        <p:cNvGrpSpPr/>
        <p:nvPr/>
      </p:nvGrpSpPr>
      <p:grpSpPr>
        <a:xfrm>
          <a:off x="0" y="0"/>
          <a:ext cx="0" cy="0"/>
          <a:chOff x="0" y="0"/>
          <a:chExt cx="0" cy="0"/>
        </a:xfrm>
      </p:grpSpPr>
      <p:sp>
        <p:nvSpPr>
          <p:cNvPr id="7" name="文本框 6"/>
          <p:cNvSpPr txBox="1"/>
          <p:nvPr userDrawn="1"/>
        </p:nvSpPr>
        <p:spPr>
          <a:xfrm>
            <a:off x="604593" y="361950"/>
            <a:ext cx="2723823" cy="369332"/>
          </a:xfrm>
          <a:prstGeom prst="rect">
            <a:avLst/>
          </a:prstGeom>
          <a:noFill/>
        </p:spPr>
        <p:txBody>
          <a:bodyPr wrap="none" rtlCol="0">
            <a:spAutoFit/>
          </a:bodyPr>
          <a:lstStyle/>
          <a:p>
            <a:r>
              <a:rPr lang="zh-CN" altLang="en-US" sz="1800" dirty="0">
                <a:solidFill>
                  <a:schemeClr val="accent1"/>
                </a:solidFill>
              </a:rPr>
              <a:t>十九届五中全会公报解读</a:t>
            </a:r>
          </a:p>
        </p:txBody>
      </p:sp>
      <p:sp>
        <p:nvSpPr>
          <p:cNvPr id="2" name="五角星 1"/>
          <p:cNvSpPr/>
          <p:nvPr userDrawn="1"/>
        </p:nvSpPr>
        <p:spPr>
          <a:xfrm>
            <a:off x="324177" y="363736"/>
            <a:ext cx="292608" cy="29260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2986" y="4552950"/>
            <a:ext cx="9156986" cy="590550"/>
          </a:xfrm>
          <a:prstGeom prst="rect">
            <a:avLst/>
          </a:prstGeom>
        </p:spPr>
      </p:pic>
    </p:spTree>
    <p:extLst>
      <p:ext uri="{BB962C8B-B14F-4D97-AF65-F5344CB8AC3E}">
        <p14:creationId xmlns:p14="http://schemas.microsoft.com/office/powerpoint/2010/main" xmlns="" val="277696510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节标题">
    <p:bg>
      <p:bgPr>
        <a:solidFill>
          <a:srgbClr val="FFFDF7"/>
        </a:solidFill>
        <a:effectLst/>
      </p:bgPr>
    </p:bg>
    <p:spTree>
      <p:nvGrpSpPr>
        <p:cNvPr id="1" name=""/>
        <p:cNvGrpSpPr/>
        <p:nvPr/>
      </p:nvGrpSpPr>
      <p:grpSpPr>
        <a:xfrm>
          <a:off x="0" y="0"/>
          <a:ext cx="0" cy="0"/>
          <a:chOff x="0" y="0"/>
          <a:chExt cx="0" cy="0"/>
        </a:xfrm>
      </p:grpSpPr>
      <p:sp>
        <p:nvSpPr>
          <p:cNvPr id="7" name="文本框 6"/>
          <p:cNvSpPr txBox="1"/>
          <p:nvPr userDrawn="1"/>
        </p:nvSpPr>
        <p:spPr>
          <a:xfrm>
            <a:off x="604593" y="361950"/>
            <a:ext cx="3185487" cy="369332"/>
          </a:xfrm>
          <a:prstGeom prst="rect">
            <a:avLst/>
          </a:prstGeom>
          <a:noFill/>
        </p:spPr>
        <p:txBody>
          <a:bodyPr wrap="none" rtlCol="0">
            <a:spAutoFit/>
          </a:bodyPr>
          <a:lstStyle/>
          <a:p>
            <a:r>
              <a:rPr lang="zh-CN" altLang="en-US" sz="1800" dirty="0">
                <a:solidFill>
                  <a:schemeClr val="accent1"/>
                </a:solidFill>
              </a:rPr>
              <a:t>十九届五中全会十四个关键词</a:t>
            </a:r>
          </a:p>
        </p:txBody>
      </p:sp>
      <p:sp>
        <p:nvSpPr>
          <p:cNvPr id="2" name="五角星 1"/>
          <p:cNvSpPr/>
          <p:nvPr userDrawn="1"/>
        </p:nvSpPr>
        <p:spPr>
          <a:xfrm>
            <a:off x="324177" y="363736"/>
            <a:ext cx="292608" cy="29260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2986" y="4552950"/>
            <a:ext cx="9156986" cy="590550"/>
          </a:xfrm>
          <a:prstGeom prst="rect">
            <a:avLst/>
          </a:prstGeom>
        </p:spPr>
      </p:pic>
    </p:spTree>
    <p:extLst>
      <p:ext uri="{BB962C8B-B14F-4D97-AF65-F5344CB8AC3E}">
        <p14:creationId xmlns:p14="http://schemas.microsoft.com/office/powerpoint/2010/main" xmlns="" val="93622417"/>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节标题">
    <p:bg>
      <p:bgPr>
        <a:solidFill>
          <a:srgbClr val="FFFDF7"/>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2986" y="4552950"/>
            <a:ext cx="9156986" cy="590550"/>
          </a:xfrm>
          <a:prstGeom prst="rect">
            <a:avLst/>
          </a:prstGeom>
        </p:spPr>
      </p:pic>
    </p:spTree>
    <p:extLst>
      <p:ext uri="{BB962C8B-B14F-4D97-AF65-F5344CB8AC3E}">
        <p14:creationId xmlns:p14="http://schemas.microsoft.com/office/powerpoint/2010/main" xmlns="" val="2502067805"/>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23089103"/>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D997B5FA-0921-464F-AAE1-844C04324D75}" type="datetimeFigureOut">
              <a:rPr lang="zh-CN" altLang="en-US" smtClean="0"/>
              <a:pPr/>
              <a:t>2021/12/28</a:t>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607242493"/>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xmlns="" val="2146335522"/>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20558747"/>
      </p:ext>
    </p:extLst>
  </p:cSld>
  <p:clrMap bg1="lt1" tx1="dk1" bg2="lt2" tx2="dk2" accent1="accent1" accent2="accent2" accent3="accent3" accent4="accent4" accent5="accent5" accent6="accent6" hlink="hlink" folHlink="folHlink"/>
  <p:sldLayoutIdLst>
    <p:sldLayoutId id="2147483740" r:id="rId1"/>
    <p:sldLayoutId id="2147483717" r:id="rId2"/>
    <p:sldLayoutId id="2147483743" r:id="rId3"/>
    <p:sldLayoutId id="2147483744" r:id="rId4"/>
    <p:sldLayoutId id="2147483745" r:id="rId5"/>
    <p:sldLayoutId id="2147483746" r:id="rId6"/>
    <p:sldLayoutId id="2147483741" r:id="rId7"/>
    <p:sldLayoutId id="2147483742" r:id="rId8"/>
    <p:sldLayoutId id="2147483747" r:id="rId9"/>
    <p:sldLayoutId id="2147483748" r:id="rId10"/>
    <p:sldLayoutId id="2147483749" r:id="rId11"/>
    <p:sldLayoutId id="2147483754" r:id="rId12"/>
    <p:sldLayoutId id="2147483755" r:id="rId13"/>
  </p:sldLayoutIdLst>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3583533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Lst>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image" Target="../media/image1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image" Target="../media/image14.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image" Target="../media/image14.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image" Target="../media/image1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pic>
        <p:nvPicPr>
          <p:cNvPr id="70" name="图片 6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454418">
            <a:off x="7294974" y="3314467"/>
            <a:ext cx="1261650" cy="978588"/>
          </a:xfrm>
          <a:prstGeom prst="rect">
            <a:avLst/>
          </a:prstGeom>
        </p:spPr>
      </p:pic>
      <p:pic>
        <p:nvPicPr>
          <p:cNvPr id="58" name="图片 5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9541" y="2252674"/>
            <a:ext cx="1396995" cy="1939537"/>
          </a:xfrm>
          <a:prstGeom prst="rect">
            <a:avLst/>
          </a:prstGeom>
        </p:spPr>
      </p:pic>
      <p:sp>
        <p:nvSpPr>
          <p:cNvPr id="16" name="矩形 15"/>
          <p:cNvSpPr/>
          <p:nvPr/>
        </p:nvSpPr>
        <p:spPr>
          <a:xfrm>
            <a:off x="457200" y="1352550"/>
            <a:ext cx="8458200" cy="755976"/>
          </a:xfrm>
          <a:prstGeom prst="rect">
            <a:avLst/>
          </a:prstGeom>
          <a:noFill/>
        </p:spPr>
        <p:txBody>
          <a:bodyPr wrap="square" rtlCol="0">
            <a:spAutoFit/>
          </a:bodyPr>
          <a:lstStyle/>
          <a:p>
            <a:pPr algn="ctr">
              <a:lnSpc>
                <a:spcPts val="6000"/>
              </a:lnSpc>
            </a:pPr>
            <a:r>
              <a:rPr lang="zh-CN" altLang="en-US" sz="3800" b="1" dirty="0" smtClean="0">
                <a:solidFill>
                  <a:schemeClr val="accent1"/>
                </a:solidFill>
                <a:latin typeface="黑体" pitchFamily="49" charset="-122"/>
                <a:ea typeface="黑体" pitchFamily="49" charset="-122"/>
              </a:rPr>
              <a:t>中国共产党百年奋斗的重大成就</a:t>
            </a:r>
          </a:p>
        </p:txBody>
      </p:sp>
      <p:pic>
        <p:nvPicPr>
          <p:cNvPr id="55" name="图片 5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25997">
            <a:off x="7627175" y="560556"/>
            <a:ext cx="993212" cy="704194"/>
          </a:xfrm>
          <a:prstGeom prst="rect">
            <a:avLst/>
          </a:prstGeom>
        </p:spPr>
      </p:pic>
      <p:grpSp>
        <p:nvGrpSpPr>
          <p:cNvPr id="68" name="组合 67"/>
          <p:cNvGrpSpPr/>
          <p:nvPr/>
        </p:nvGrpSpPr>
        <p:grpSpPr>
          <a:xfrm>
            <a:off x="-3" y="-2372"/>
            <a:ext cx="2968363" cy="1489820"/>
            <a:chOff x="-3" y="-2372"/>
            <a:chExt cx="2968363" cy="1489820"/>
          </a:xfrm>
        </p:grpSpPr>
        <p:pic>
          <p:nvPicPr>
            <p:cNvPr id="66" name="图片 6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flipH="1">
              <a:off x="-3" y="-2372"/>
              <a:ext cx="2968363" cy="1489820"/>
            </a:xfrm>
            <a:prstGeom prst="rect">
              <a:avLst/>
            </a:prstGeom>
          </p:spPr>
        </p:pic>
        <p:pic>
          <p:nvPicPr>
            <p:cNvPr id="67" name="图片 6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74408" y="224388"/>
              <a:ext cx="640247" cy="544665"/>
            </a:xfrm>
            <a:prstGeom prst="rect">
              <a:avLst/>
            </a:prstGeom>
          </p:spPr>
        </p:pic>
      </p:grpSp>
      <p:pic>
        <p:nvPicPr>
          <p:cNvPr id="72" name="图片 71"/>
          <p:cNvPicPr>
            <a:picLocks noChangeAspect="1"/>
          </p:cNvPicPr>
          <p:nvPr/>
        </p:nvPicPr>
        <p:blipFill>
          <a:blip r:embed="rId8" cstate="print"/>
          <a:stretch>
            <a:fillRect/>
          </a:stretch>
        </p:blipFill>
        <p:spPr>
          <a:xfrm>
            <a:off x="0" y="3631273"/>
            <a:ext cx="9156986" cy="1518036"/>
          </a:xfrm>
          <a:prstGeom prst="rect">
            <a:avLst/>
          </a:prstGeom>
        </p:spPr>
      </p:pic>
      <p:sp>
        <p:nvSpPr>
          <p:cNvPr id="11" name="矩形 10"/>
          <p:cNvSpPr/>
          <p:nvPr/>
        </p:nvSpPr>
        <p:spPr>
          <a:xfrm>
            <a:off x="914400" y="2495550"/>
            <a:ext cx="8075116" cy="400110"/>
          </a:xfrm>
          <a:prstGeom prst="rect">
            <a:avLst/>
          </a:prstGeom>
        </p:spPr>
        <p:txBody>
          <a:bodyPr wrap="square">
            <a:spAutoFit/>
          </a:bodyPr>
          <a:lstStyle/>
          <a:p>
            <a:pPr algn="ctr" defTabSz="1219170"/>
            <a:r>
              <a:rPr lang="zh-CN" altLang="en-US" sz="2000" dirty="0">
                <a:latin typeface="楷体" pitchFamily="49" charset="-122"/>
                <a:ea typeface="楷体" pitchFamily="49" charset="-122"/>
                <a:cs typeface="+mn-ea"/>
                <a:sym typeface="+mn-lt"/>
              </a:rPr>
              <a:t>中共宜兴市委党校      </a:t>
            </a:r>
            <a:r>
              <a:rPr lang="zh-CN" altLang="en-US" sz="2000" dirty="0" smtClean="0">
                <a:latin typeface="楷体" pitchFamily="49" charset="-122"/>
                <a:ea typeface="楷体" pitchFamily="49" charset="-122"/>
                <a:cs typeface="+mn-ea"/>
                <a:sym typeface="+mn-lt"/>
              </a:rPr>
              <a:t>林 杰</a:t>
            </a:r>
            <a:endParaRPr lang="zh-CN" altLang="en-US" sz="2000" b="1" dirty="0">
              <a:latin typeface="楷体" pitchFamily="49" charset="-122"/>
              <a:ea typeface="楷体" pitchFamily="49" charset="-122"/>
              <a:cs typeface="+mn-ea"/>
              <a:sym typeface="+mn-lt"/>
            </a:endParaRPr>
          </a:p>
        </p:txBody>
      </p:sp>
      <p:sp>
        <p:nvSpPr>
          <p:cNvPr id="12" name="矩形 11"/>
          <p:cNvSpPr/>
          <p:nvPr/>
        </p:nvSpPr>
        <p:spPr>
          <a:xfrm>
            <a:off x="2514600" y="3105150"/>
            <a:ext cx="4789656" cy="400110"/>
          </a:xfrm>
          <a:prstGeom prst="rect">
            <a:avLst/>
          </a:prstGeom>
        </p:spPr>
        <p:txBody>
          <a:bodyPr wrap="square">
            <a:spAutoFit/>
          </a:bodyPr>
          <a:lstStyle/>
          <a:p>
            <a:pPr algn="ctr" defTabSz="1219170"/>
            <a:r>
              <a:rPr lang="en-US" altLang="zh-CN" sz="2000" dirty="0" smtClean="0">
                <a:latin typeface="楷体" pitchFamily="49" charset="-122"/>
                <a:ea typeface="楷体" pitchFamily="49" charset="-122"/>
                <a:cs typeface="+mn-ea"/>
                <a:sym typeface="+mn-lt"/>
              </a:rPr>
              <a:t>2021.12</a:t>
            </a:r>
            <a:endParaRPr lang="zh-CN" altLang="en-US" sz="2000" dirty="0">
              <a:latin typeface="楷体" pitchFamily="49" charset="-122"/>
              <a:ea typeface="楷体" pitchFamily="49" charset="-122"/>
              <a:cs typeface="+mn-ea"/>
              <a:sym typeface="+mn-lt"/>
            </a:endParaRPr>
          </a:p>
        </p:txBody>
      </p:sp>
    </p:spTree>
    <p:extLst>
      <p:ext uri="{BB962C8B-B14F-4D97-AF65-F5344CB8AC3E}">
        <p14:creationId xmlns:p14="http://schemas.microsoft.com/office/powerpoint/2010/main" xmlns="" val="19899294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5D0CCEF-AED4-4E4A-89C0-E1681356A55B}"/>
              </a:ext>
            </a:extLst>
          </p:cNvPr>
          <p:cNvGrpSpPr/>
          <p:nvPr/>
        </p:nvGrpSpPr>
        <p:grpSpPr bwMode="auto">
          <a:xfrm>
            <a:off x="533400" y="1123950"/>
            <a:ext cx="4803856" cy="466588"/>
            <a:chOff x="371897" y="1134537"/>
            <a:chExt cx="4803213" cy="467895"/>
          </a:xfrm>
        </p:grpSpPr>
        <p:sp>
          <p:nvSpPr>
            <p:cNvPr id="3" name="矩形 2">
              <a:extLst>
                <a:ext uri="{FF2B5EF4-FFF2-40B4-BE49-F238E27FC236}">
                  <a16:creationId xmlns:a16="http://schemas.microsoft.com/office/drawing/2014/main" xmlns="" id="{8E1C25C0-46DC-42F9-8FD1-A55C28A46E1C}"/>
                </a:ext>
              </a:extLst>
            </p:cNvPr>
            <p:cNvSpPr/>
            <p:nvPr/>
          </p:nvSpPr>
          <p:spPr>
            <a:xfrm>
              <a:off x="371897" y="1134537"/>
              <a:ext cx="520791" cy="467895"/>
            </a:xfrm>
            <a:prstGeom prst="rect">
              <a:avLst/>
            </a:prstGeom>
            <a:solidFill>
              <a:srgbClr val="C00000"/>
            </a:solidFill>
            <a:ln w="12700" cap="flat" cmpd="sng" algn="ctr">
              <a:solidFill>
                <a:srgbClr val="C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prstClr val="white"/>
                  </a:solidFill>
                  <a:effectLst/>
                  <a:uLnTx/>
                  <a:uFillTx/>
                  <a:latin typeface="微软雅黑" panose="020F0502020204030204"/>
                  <a:ea typeface="微软雅黑"/>
                  <a:cs typeface="+mn-ea"/>
                  <a:sym typeface="+mn-lt"/>
                </a:rPr>
                <a:t>★</a:t>
              </a:r>
            </a:p>
          </p:txBody>
        </p:sp>
        <p:sp>
          <p:nvSpPr>
            <p:cNvPr id="4" name="文本框 6">
              <a:extLst>
                <a:ext uri="{FF2B5EF4-FFF2-40B4-BE49-F238E27FC236}">
                  <a16:creationId xmlns:a16="http://schemas.microsoft.com/office/drawing/2014/main" xmlns="" id="{0E427595-DAF3-4C82-B0FF-DEA58281970C}"/>
                </a:ext>
              </a:extLst>
            </p:cNvPr>
            <p:cNvSpPr txBox="1"/>
            <p:nvPr/>
          </p:nvSpPr>
          <p:spPr>
            <a:xfrm>
              <a:off x="846577" y="1140767"/>
              <a:ext cx="4328533" cy="46166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300" normalizeH="0" baseline="0" noProof="0" dirty="0">
                  <a:ln>
                    <a:noFill/>
                  </a:ln>
                  <a:solidFill>
                    <a:prstClr val="black"/>
                  </a:solidFill>
                  <a:effectLst/>
                  <a:uLnTx/>
                  <a:uFillTx/>
                  <a:latin typeface="微软雅黑" panose="020F0502020204030204"/>
                  <a:ea typeface="微软雅黑"/>
                  <a:cs typeface="+mn-ea"/>
                  <a:sym typeface="+mn-lt"/>
                </a:rPr>
                <a:t>添加标题</a:t>
              </a:r>
            </a:p>
          </p:txBody>
        </p:sp>
      </p:grpSp>
      <p:grpSp>
        <p:nvGrpSpPr>
          <p:cNvPr id="5" name="组合 4">
            <a:extLst>
              <a:ext uri="{FF2B5EF4-FFF2-40B4-BE49-F238E27FC236}">
                <a16:creationId xmlns:a16="http://schemas.microsoft.com/office/drawing/2014/main" xmlns="" id="{F5265BEB-091B-4179-9DE9-2BB3FCBB8DA8}"/>
              </a:ext>
            </a:extLst>
          </p:cNvPr>
          <p:cNvGrpSpPr/>
          <p:nvPr/>
        </p:nvGrpSpPr>
        <p:grpSpPr>
          <a:xfrm>
            <a:off x="228600" y="2400300"/>
            <a:ext cx="2971800" cy="2743200"/>
            <a:chOff x="688561" y="3913640"/>
            <a:chExt cx="10643054" cy="2163069"/>
          </a:xfrm>
        </p:grpSpPr>
        <p:sp>
          <p:nvSpPr>
            <p:cNvPr id="6" name="文本框 2">
              <a:extLst>
                <a:ext uri="{FF2B5EF4-FFF2-40B4-BE49-F238E27FC236}">
                  <a16:creationId xmlns:a16="http://schemas.microsoft.com/office/drawing/2014/main" xmlns="" id="{6BAA8A39-4E1C-4906-BA4E-E522F774064E}"/>
                </a:ext>
              </a:extLst>
            </p:cNvPr>
            <p:cNvSpPr txBox="1"/>
            <p:nvPr/>
          </p:nvSpPr>
          <p:spPr>
            <a:xfrm>
              <a:off x="860384" y="4057979"/>
              <a:ext cx="10251311" cy="458908"/>
            </a:xfrm>
            <a:prstGeom prst="rect">
              <a:avLst/>
            </a:prstGeom>
            <a:no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F0502020204030204"/>
                <a:ea typeface="微软雅黑"/>
                <a:cs typeface="+mn-ea"/>
                <a:sym typeface="+mn-lt"/>
              </a:endParaRPr>
            </a:p>
          </p:txBody>
        </p:sp>
        <p:sp>
          <p:nvSpPr>
            <p:cNvPr id="7" name="矩形 6">
              <a:extLst>
                <a:ext uri="{FF2B5EF4-FFF2-40B4-BE49-F238E27FC236}">
                  <a16:creationId xmlns:a16="http://schemas.microsoft.com/office/drawing/2014/main" xmlns="" id="{AC9E8675-1CC6-4BFD-B7C0-C5EA27F12F0A}"/>
                </a:ext>
              </a:extLst>
            </p:cNvPr>
            <p:cNvSpPr/>
            <p:nvPr/>
          </p:nvSpPr>
          <p:spPr>
            <a:xfrm>
              <a:off x="688561" y="3913640"/>
              <a:ext cx="10643054" cy="2163069"/>
            </a:xfrm>
            <a:prstGeom prst="rect">
              <a:avLst/>
            </a:prstGeom>
            <a:noFill/>
            <a:ln w="28575" cap="flat" cmpd="sng" algn="ctr">
              <a:solidFill>
                <a:srgbClr val="C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F0502020204030204"/>
                <a:ea typeface="微软雅黑"/>
                <a:cs typeface="+mn-ea"/>
                <a:sym typeface="+mn-lt"/>
              </a:endParaRPr>
            </a:p>
          </p:txBody>
        </p:sp>
      </p:grpSp>
      <p:pic>
        <p:nvPicPr>
          <p:cNvPr id="8" name="内容占位符 6"/>
          <p:cNvPicPr>
            <a:picLocks noChangeAspect="1" noChangeArrowheads="1"/>
          </p:cNvPicPr>
          <p:nvPr/>
        </p:nvPicPr>
        <p:blipFill>
          <a:blip r:embed="rId3"/>
          <a:srcRect/>
          <a:stretch>
            <a:fillRect/>
          </a:stretch>
        </p:blipFill>
        <p:spPr>
          <a:xfrm>
            <a:off x="533400" y="133350"/>
            <a:ext cx="5321386" cy="2052000"/>
          </a:xfrm>
          <a:prstGeom prst="rect">
            <a:avLst/>
          </a:prstGeom>
        </p:spPr>
      </p:pic>
      <p:pic>
        <p:nvPicPr>
          <p:cNvPr id="9" name="Picture 2" descr="长征路线总图"/>
          <p:cNvPicPr>
            <a:picLocks noChangeAspect="1" noChangeArrowheads="1"/>
          </p:cNvPicPr>
          <p:nvPr/>
        </p:nvPicPr>
        <p:blipFill>
          <a:blip r:embed="rId4"/>
          <a:srcRect/>
          <a:stretch>
            <a:fillRect/>
          </a:stretch>
        </p:blipFill>
        <p:spPr bwMode="auto">
          <a:xfrm>
            <a:off x="3320976" y="2032500"/>
            <a:ext cx="5823024" cy="3111000"/>
          </a:xfrm>
          <a:prstGeom prst="rect">
            <a:avLst/>
          </a:prstGeom>
          <a:noFill/>
          <a:ln w="9525">
            <a:noFill/>
            <a:miter lim="800000"/>
            <a:headEnd/>
            <a:tailEnd/>
          </a:ln>
        </p:spPr>
      </p:pic>
      <p:sp>
        <p:nvSpPr>
          <p:cNvPr id="10" name="矩形 9"/>
          <p:cNvSpPr/>
          <p:nvPr/>
        </p:nvSpPr>
        <p:spPr>
          <a:xfrm>
            <a:off x="685800" y="2419350"/>
            <a:ext cx="4038600" cy="2554545"/>
          </a:xfrm>
          <a:prstGeom prst="rect">
            <a:avLst/>
          </a:prstGeom>
        </p:spPr>
        <p:txBody>
          <a:bodyPr wrap="square">
            <a:spAutoFit/>
          </a:bodyPr>
          <a:lstStyle/>
          <a:p>
            <a:r>
              <a:rPr lang="zh-CN" altLang="en-US" sz="2000" b="1" dirty="0" smtClean="0"/>
              <a:t>红军不怕远征难，</a:t>
            </a:r>
            <a:endParaRPr lang="en-US" altLang="zh-CN" sz="2000" b="1" dirty="0" smtClean="0"/>
          </a:p>
          <a:p>
            <a:r>
              <a:rPr lang="zh-CN" altLang="en-US" sz="2000" b="1" dirty="0" smtClean="0"/>
              <a:t>万水千山只等闲。</a:t>
            </a:r>
          </a:p>
          <a:p>
            <a:r>
              <a:rPr lang="zh-CN" altLang="en-US" sz="2000" b="1" dirty="0" smtClean="0"/>
              <a:t>五岭逶迤腾细浪，</a:t>
            </a:r>
            <a:endParaRPr lang="en-US" altLang="zh-CN" sz="2000" b="1" dirty="0" smtClean="0"/>
          </a:p>
          <a:p>
            <a:r>
              <a:rPr lang="zh-CN" altLang="en-US" sz="2000" b="1" dirty="0" smtClean="0"/>
              <a:t>乌蒙磅礴走泥丸。</a:t>
            </a:r>
          </a:p>
          <a:p>
            <a:r>
              <a:rPr lang="zh-CN" altLang="en-US" sz="2000" b="1" dirty="0" smtClean="0"/>
              <a:t>金沙水拍云崖暖，</a:t>
            </a:r>
            <a:endParaRPr lang="en-US" altLang="zh-CN" sz="2000" b="1" dirty="0" smtClean="0"/>
          </a:p>
          <a:p>
            <a:r>
              <a:rPr lang="zh-CN" altLang="en-US" sz="2000" b="1" dirty="0" smtClean="0"/>
              <a:t>大渡桥横铁索寒。</a:t>
            </a:r>
          </a:p>
          <a:p>
            <a:r>
              <a:rPr lang="zh-CN" altLang="en-US" sz="2000" b="1" dirty="0" smtClean="0"/>
              <a:t>更喜岷山千里雪，</a:t>
            </a:r>
            <a:endParaRPr lang="en-US" altLang="zh-CN" sz="2000" b="1" dirty="0" smtClean="0"/>
          </a:p>
          <a:p>
            <a:r>
              <a:rPr lang="zh-CN" altLang="en-US" sz="2000" b="1" dirty="0" smtClean="0"/>
              <a:t>三军过后尽开颜。</a:t>
            </a:r>
            <a:r>
              <a:rPr lang="zh-CN" altLang="en-US" b="1" baseline="30000" dirty="0" smtClean="0"/>
              <a:t> </a:t>
            </a:r>
            <a:endParaRPr lang="zh-CN" altLang="en-US" b="1" dirty="0"/>
          </a:p>
        </p:txBody>
      </p:sp>
      <p:sp>
        <p:nvSpPr>
          <p:cNvPr id="11" name="矩形 10"/>
          <p:cNvSpPr/>
          <p:nvPr/>
        </p:nvSpPr>
        <p:spPr>
          <a:xfrm>
            <a:off x="5791200" y="1047750"/>
            <a:ext cx="3352800" cy="646331"/>
          </a:xfrm>
          <a:prstGeom prst="rect">
            <a:avLst/>
          </a:prstGeom>
        </p:spPr>
        <p:txBody>
          <a:bodyPr wrap="square">
            <a:spAutoFit/>
          </a:bodyPr>
          <a:lstStyle/>
          <a:p>
            <a:r>
              <a:rPr lang="zh-CN" altLang="en-US" b="1" dirty="0" smtClean="0">
                <a:solidFill>
                  <a:schemeClr val="accent3"/>
                </a:solidFill>
              </a:rPr>
              <a:t>一九三五年一月，中央政治局在长征途中举行遵义会议。</a:t>
            </a:r>
            <a:endParaRPr lang="zh-CN" altLang="en-US" b="1" dirty="0">
              <a:solidFill>
                <a:schemeClr val="accent3"/>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12615604-55CA-4827-89F9-2471061DA625}"/>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742950"/>
            <a:ext cx="3845807" cy="24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 xmlns:a16="http://schemas.microsoft.com/office/drawing/2014/main" id="{0541884C-68C6-4856-9DEC-F399B8E9A5F1}"/>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b="2621"/>
          <a:stretch>
            <a:fillRect/>
          </a:stretch>
        </p:blipFill>
        <p:spPr bwMode="auto">
          <a:xfrm>
            <a:off x="533397" y="742950"/>
            <a:ext cx="3983481" cy="24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矩形 3"/>
          <p:cNvSpPr/>
          <p:nvPr/>
        </p:nvSpPr>
        <p:spPr>
          <a:xfrm>
            <a:off x="609600" y="3486150"/>
            <a:ext cx="7848600" cy="1015663"/>
          </a:xfrm>
          <a:prstGeom prst="rect">
            <a:avLst/>
          </a:prstGeom>
        </p:spPr>
        <p:txBody>
          <a:bodyPr wrap="square">
            <a:spAutoFit/>
          </a:bodyPr>
          <a:lstStyle/>
          <a:p>
            <a:r>
              <a:rPr lang="en-US" altLang="zh-CN" sz="2000" b="1" kern="100" dirty="0" smtClean="0">
                <a:solidFill>
                  <a:schemeClr val="accent3"/>
                </a:solidFill>
                <a:latin typeface="Times New Roman" panose="02020603050405020304" pitchFamily="18" charset="0"/>
                <a:ea typeface="仿宋" panose="02010609060101010101" pitchFamily="49" charset="-122"/>
              </a:rPr>
              <a:t>1949</a:t>
            </a:r>
            <a:r>
              <a:rPr lang="zh-CN" altLang="en-US" sz="2000" b="1" kern="100" dirty="0" smtClean="0">
                <a:solidFill>
                  <a:schemeClr val="accent3"/>
                </a:solidFill>
                <a:latin typeface="Times New Roman" panose="02020603050405020304" pitchFamily="18" charset="0"/>
                <a:ea typeface="仿宋" panose="02010609060101010101" pitchFamily="49" charset="-122"/>
              </a:rPr>
              <a:t>年</a:t>
            </a:r>
            <a:r>
              <a:rPr lang="en-US" altLang="zh-CN" sz="2000" b="1" kern="100" dirty="0" smtClean="0">
                <a:solidFill>
                  <a:schemeClr val="accent3"/>
                </a:solidFill>
                <a:latin typeface="Times New Roman" panose="02020603050405020304" pitchFamily="18" charset="0"/>
                <a:ea typeface="仿宋" panose="02010609060101010101" pitchFamily="49" charset="-122"/>
              </a:rPr>
              <a:t>10</a:t>
            </a:r>
            <a:r>
              <a:rPr lang="zh-CN" altLang="zh-CN" sz="2000" b="1" kern="100" dirty="0" smtClean="0">
                <a:solidFill>
                  <a:schemeClr val="accent3"/>
                </a:solidFill>
                <a:latin typeface="Times New Roman" panose="02020603050405020304" pitchFamily="18" charset="0"/>
                <a:ea typeface="仿宋" panose="02010609060101010101" pitchFamily="49" charset="-122"/>
              </a:rPr>
              <a:t>月</a:t>
            </a:r>
            <a:r>
              <a:rPr lang="en-US" altLang="zh-CN" sz="2000" b="1" kern="100" dirty="0" smtClean="0">
                <a:solidFill>
                  <a:schemeClr val="accent3"/>
                </a:solidFill>
                <a:latin typeface="Times New Roman" panose="02020603050405020304" pitchFamily="18" charset="0"/>
                <a:ea typeface="仿宋" panose="02010609060101010101" pitchFamily="49" charset="-122"/>
              </a:rPr>
              <a:t>1</a:t>
            </a:r>
            <a:r>
              <a:rPr lang="zh-CN" altLang="zh-CN" sz="2000" b="1" kern="100" dirty="0" smtClean="0">
                <a:solidFill>
                  <a:schemeClr val="accent3"/>
                </a:solidFill>
                <a:latin typeface="Times New Roman" panose="02020603050405020304" pitchFamily="18" charset="0"/>
                <a:ea typeface="仿宋" panose="02010609060101010101" pitchFamily="49" charset="-122"/>
              </a:rPr>
              <a:t>日，首都北京</a:t>
            </a:r>
            <a:r>
              <a:rPr lang="en-US" altLang="zh-CN" sz="2000" b="1" kern="100" dirty="0" smtClean="0">
                <a:solidFill>
                  <a:schemeClr val="accent3"/>
                </a:solidFill>
                <a:latin typeface="Times New Roman" panose="02020603050405020304" pitchFamily="18" charset="0"/>
                <a:ea typeface="仿宋" panose="02010609060101010101" pitchFamily="49" charset="-122"/>
              </a:rPr>
              <a:t>30</a:t>
            </a:r>
            <a:r>
              <a:rPr lang="zh-CN" altLang="zh-CN" sz="2000" b="1" kern="100" dirty="0" smtClean="0">
                <a:solidFill>
                  <a:schemeClr val="accent3"/>
                </a:solidFill>
                <a:latin typeface="Times New Roman" panose="02020603050405020304" pitchFamily="18" charset="0"/>
                <a:ea typeface="仿宋" panose="02010609060101010101" pitchFamily="49" charset="-122"/>
              </a:rPr>
              <a:t>万军民在天安门广场隆重举行开国大典，毛泽东在会上宣读中央人民政府公告，宣告中华人民共和国成立。这标志着中国新民主主义革命的基本胜利。</a:t>
            </a:r>
            <a:endParaRPr lang="zh-CN" altLang="en-US" sz="2000" b="1" dirty="0">
              <a:solidFill>
                <a:schemeClr val="accent3"/>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a:extLst>
              <a:ext uri="{FF2B5EF4-FFF2-40B4-BE49-F238E27FC236}">
                <a16:creationId xmlns:a16="http://schemas.microsoft.com/office/drawing/2014/main" xmlns="" id="{0E427595-DAF3-4C82-B0FF-DEA58281970C}"/>
              </a:ext>
            </a:extLst>
          </p:cNvPr>
          <p:cNvSpPr txBox="1"/>
          <p:nvPr/>
        </p:nvSpPr>
        <p:spPr bwMode="auto">
          <a:xfrm>
            <a:off x="1008144" y="1130163"/>
            <a:ext cx="4329112" cy="4603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300" normalizeH="0" baseline="0" noProof="0" dirty="0">
              <a:ln>
                <a:noFill/>
              </a:ln>
              <a:solidFill>
                <a:prstClr val="black"/>
              </a:solidFill>
              <a:effectLst/>
              <a:uLnTx/>
              <a:uFillTx/>
              <a:latin typeface="微软雅黑" panose="020F0502020204030204"/>
              <a:ea typeface="微软雅黑"/>
              <a:cs typeface="+mn-ea"/>
              <a:sym typeface="+mn-lt"/>
            </a:endParaRPr>
          </a:p>
        </p:txBody>
      </p:sp>
      <p:grpSp>
        <p:nvGrpSpPr>
          <p:cNvPr id="5" name="组合 4">
            <a:extLst>
              <a:ext uri="{FF2B5EF4-FFF2-40B4-BE49-F238E27FC236}">
                <a16:creationId xmlns:a16="http://schemas.microsoft.com/office/drawing/2014/main" xmlns="" id="{F5265BEB-091B-4179-9DE9-2BB3FCBB8DA8}"/>
              </a:ext>
            </a:extLst>
          </p:cNvPr>
          <p:cNvGrpSpPr/>
          <p:nvPr/>
        </p:nvGrpSpPr>
        <p:grpSpPr>
          <a:xfrm>
            <a:off x="1143000" y="1428750"/>
            <a:ext cx="7239000" cy="2667000"/>
            <a:chOff x="688561" y="3913640"/>
            <a:chExt cx="10643054" cy="2163069"/>
          </a:xfrm>
        </p:grpSpPr>
        <p:sp>
          <p:nvSpPr>
            <p:cNvPr id="6" name="文本框 2">
              <a:extLst>
                <a:ext uri="{FF2B5EF4-FFF2-40B4-BE49-F238E27FC236}">
                  <a16:creationId xmlns:a16="http://schemas.microsoft.com/office/drawing/2014/main" xmlns="" id="{6BAA8A39-4E1C-4906-BA4E-E522F774064E}"/>
                </a:ext>
              </a:extLst>
            </p:cNvPr>
            <p:cNvSpPr txBox="1"/>
            <p:nvPr/>
          </p:nvSpPr>
          <p:spPr>
            <a:xfrm>
              <a:off x="860384" y="4057979"/>
              <a:ext cx="10251311" cy="458908"/>
            </a:xfrm>
            <a:prstGeom prst="rect">
              <a:avLst/>
            </a:prstGeom>
            <a:no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F0502020204030204"/>
                <a:ea typeface="微软雅黑"/>
                <a:cs typeface="+mn-ea"/>
                <a:sym typeface="+mn-lt"/>
              </a:endParaRPr>
            </a:p>
          </p:txBody>
        </p:sp>
        <p:sp>
          <p:nvSpPr>
            <p:cNvPr id="7" name="矩形 6">
              <a:extLst>
                <a:ext uri="{FF2B5EF4-FFF2-40B4-BE49-F238E27FC236}">
                  <a16:creationId xmlns:a16="http://schemas.microsoft.com/office/drawing/2014/main" xmlns="" id="{AC9E8675-1CC6-4BFD-B7C0-C5EA27F12F0A}"/>
                </a:ext>
              </a:extLst>
            </p:cNvPr>
            <p:cNvSpPr/>
            <p:nvPr/>
          </p:nvSpPr>
          <p:spPr>
            <a:xfrm>
              <a:off x="688561" y="3913640"/>
              <a:ext cx="10643054" cy="2163069"/>
            </a:xfrm>
            <a:prstGeom prst="rect">
              <a:avLst/>
            </a:prstGeom>
            <a:noFill/>
            <a:ln w="28575" cap="flat" cmpd="sng" algn="ctr">
              <a:solidFill>
                <a:srgbClr val="C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F0502020204030204"/>
                <a:ea typeface="微软雅黑"/>
                <a:cs typeface="+mn-ea"/>
                <a:sym typeface="+mn-lt"/>
              </a:endParaRPr>
            </a:p>
          </p:txBody>
        </p:sp>
      </p:grpSp>
      <p:sp>
        <p:nvSpPr>
          <p:cNvPr id="8" name="矩形 7"/>
          <p:cNvSpPr/>
          <p:nvPr/>
        </p:nvSpPr>
        <p:spPr>
          <a:xfrm>
            <a:off x="1219200" y="1504950"/>
            <a:ext cx="7239000" cy="2169825"/>
          </a:xfrm>
          <a:prstGeom prst="rect">
            <a:avLst/>
          </a:prstGeom>
        </p:spPr>
        <p:txBody>
          <a:bodyPr wrap="square">
            <a:spAutoFit/>
          </a:bodyPr>
          <a:lstStyle/>
          <a:p>
            <a:pPr>
              <a:lnSpc>
                <a:spcPct val="150000"/>
              </a:lnSpc>
            </a:pPr>
            <a:r>
              <a:rPr lang="zh-CN" altLang="en-US" b="1" dirty="0" smtClean="0">
                <a:latin typeface="SimHei" charset="-122"/>
                <a:ea typeface="SimHei" charset="-122"/>
                <a:cs typeface="SimHei" charset="-122"/>
              </a:rPr>
              <a:t>    一大代表中，陈潭秋、何叔衡、邓恩铭牺牲。</a:t>
            </a:r>
          </a:p>
          <a:p>
            <a:pPr indent="0">
              <a:lnSpc>
                <a:spcPct val="150000"/>
              </a:lnSpc>
              <a:spcBef>
                <a:spcPts val="0"/>
              </a:spcBef>
              <a:buNone/>
            </a:pPr>
            <a:r>
              <a:rPr lang="zh-CN" altLang="en-US" b="1" dirty="0" smtClean="0">
                <a:latin typeface="SimHei" charset="-122"/>
                <a:ea typeface="SimHei" charset="-122"/>
                <a:cs typeface="SimHei" charset="-122"/>
              </a:rPr>
              <a:t>    军事家</a:t>
            </a:r>
            <a:r>
              <a:rPr lang="en-US" altLang="zh-CN" b="1" dirty="0" smtClean="0">
                <a:latin typeface="SimHei" charset="-122"/>
                <a:ea typeface="SimHei" charset="-122"/>
                <a:cs typeface="SimHei" charset="-122"/>
              </a:rPr>
              <a:t>36</a:t>
            </a:r>
            <a:r>
              <a:rPr lang="zh-CN" altLang="en-US" b="1" dirty="0" smtClean="0">
                <a:latin typeface="SimHei" charset="-122"/>
                <a:ea typeface="SimHei" charset="-122"/>
                <a:cs typeface="SimHei" charset="-122"/>
              </a:rPr>
              <a:t>人中，叶挺、许继慎、蔡申熙、段德昌、曾中生、黄公略、方志敏、刘志丹、罗炳辉、左权、彭雪枫</a:t>
            </a:r>
            <a:r>
              <a:rPr lang="en-US" altLang="zh-CN" b="1" dirty="0" smtClean="0">
                <a:latin typeface="SimHei" charset="-122"/>
                <a:ea typeface="SimHei" charset="-122"/>
                <a:cs typeface="SimHei" charset="-122"/>
              </a:rPr>
              <a:t>11</a:t>
            </a:r>
            <a:r>
              <a:rPr lang="zh-CN" altLang="en-US" b="1" dirty="0" smtClean="0">
                <a:latin typeface="SimHei" charset="-122"/>
                <a:ea typeface="SimHei" charset="-122"/>
                <a:cs typeface="SimHei" charset="-122"/>
              </a:rPr>
              <a:t>人牺牲。</a:t>
            </a:r>
          </a:p>
          <a:p>
            <a:pPr indent="0">
              <a:lnSpc>
                <a:spcPct val="150000"/>
              </a:lnSpc>
              <a:spcBef>
                <a:spcPts val="0"/>
              </a:spcBef>
              <a:buNone/>
            </a:pPr>
            <a:r>
              <a:rPr lang="zh-CN" altLang="en-US" b="1" dirty="0" smtClean="0">
                <a:latin typeface="SimHei" charset="-122"/>
                <a:ea typeface="SimHei" charset="-122"/>
                <a:cs typeface="SimHei" charset="-122"/>
                <a:sym typeface="+mn-ea"/>
              </a:rPr>
              <a:t>    据民政部不完全统计，从</a:t>
            </a:r>
            <a:r>
              <a:rPr lang="en-US" altLang="zh-CN" b="1" dirty="0" smtClean="0">
                <a:latin typeface="SimHei" charset="-122"/>
                <a:ea typeface="SimHei" charset="-122"/>
                <a:cs typeface="SimHei" charset="-122"/>
                <a:sym typeface="+mn-ea"/>
              </a:rPr>
              <a:t>1921</a:t>
            </a:r>
            <a:r>
              <a:rPr lang="zh-CN" altLang="en-US" b="1" dirty="0" smtClean="0">
                <a:latin typeface="SimHei" charset="-122"/>
                <a:ea typeface="SimHei" charset="-122"/>
                <a:cs typeface="SimHei" charset="-122"/>
                <a:sym typeface="+mn-ea"/>
              </a:rPr>
              <a:t>年至</a:t>
            </a:r>
            <a:r>
              <a:rPr lang="en-US" altLang="zh-CN" b="1" dirty="0" smtClean="0">
                <a:latin typeface="SimHei" charset="-122"/>
                <a:ea typeface="SimHei" charset="-122"/>
                <a:cs typeface="SimHei" charset="-122"/>
                <a:sym typeface="+mn-ea"/>
              </a:rPr>
              <a:t>1949</a:t>
            </a:r>
            <a:r>
              <a:rPr lang="zh-CN" altLang="en-US" b="1" dirty="0" smtClean="0">
                <a:latin typeface="SimHei" charset="-122"/>
                <a:ea typeface="SimHei" charset="-122"/>
                <a:cs typeface="SimHei" charset="-122"/>
                <a:sym typeface="+mn-ea"/>
              </a:rPr>
              <a:t>年，牺牲的全国有名可查的革命烈士达</a:t>
            </a:r>
            <a:r>
              <a:rPr lang="en-US" altLang="zh-CN" b="1" dirty="0" smtClean="0">
                <a:latin typeface="SimHei" charset="-122"/>
                <a:ea typeface="SimHei" charset="-122"/>
                <a:cs typeface="SimHei" charset="-122"/>
                <a:sym typeface="+mn-ea"/>
              </a:rPr>
              <a:t>370</a:t>
            </a:r>
            <a:r>
              <a:rPr lang="zh-CN" altLang="en-US" b="1" dirty="0" smtClean="0">
                <a:latin typeface="SimHei" charset="-122"/>
                <a:ea typeface="SimHei" charset="-122"/>
                <a:cs typeface="SimHei" charset="-122"/>
                <a:sym typeface="+mn-ea"/>
              </a:rPr>
              <a:t>多万人，平均每天牺牲</a:t>
            </a:r>
            <a:r>
              <a:rPr lang="en-US" altLang="zh-CN" b="1" dirty="0" smtClean="0">
                <a:latin typeface="SimHei" charset="-122"/>
                <a:ea typeface="SimHei" charset="-122"/>
                <a:cs typeface="SimHei" charset="-122"/>
                <a:sym typeface="+mn-ea"/>
              </a:rPr>
              <a:t>370</a:t>
            </a:r>
            <a:r>
              <a:rPr lang="zh-CN" altLang="en-US" b="1" dirty="0" smtClean="0">
                <a:latin typeface="SimHei" charset="-122"/>
                <a:ea typeface="SimHei" charset="-122"/>
                <a:cs typeface="SimHei" charset="-122"/>
                <a:sym typeface="+mn-ea"/>
              </a:rPr>
              <a:t>多人。</a:t>
            </a:r>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5D0CCEF-AED4-4E4A-89C0-E1681356A55B}"/>
              </a:ext>
            </a:extLst>
          </p:cNvPr>
          <p:cNvGrpSpPr/>
          <p:nvPr/>
        </p:nvGrpSpPr>
        <p:grpSpPr bwMode="auto">
          <a:xfrm>
            <a:off x="533400" y="1123950"/>
            <a:ext cx="4803856" cy="466588"/>
            <a:chOff x="371897" y="1134537"/>
            <a:chExt cx="4803213" cy="467895"/>
          </a:xfrm>
        </p:grpSpPr>
        <p:sp>
          <p:nvSpPr>
            <p:cNvPr id="3" name="矩形 2">
              <a:extLst>
                <a:ext uri="{FF2B5EF4-FFF2-40B4-BE49-F238E27FC236}">
                  <a16:creationId xmlns:a16="http://schemas.microsoft.com/office/drawing/2014/main" xmlns="" id="{8E1C25C0-46DC-42F9-8FD1-A55C28A46E1C}"/>
                </a:ext>
              </a:extLst>
            </p:cNvPr>
            <p:cNvSpPr/>
            <p:nvPr/>
          </p:nvSpPr>
          <p:spPr>
            <a:xfrm>
              <a:off x="371897" y="1134537"/>
              <a:ext cx="520791" cy="467895"/>
            </a:xfrm>
            <a:prstGeom prst="rect">
              <a:avLst/>
            </a:prstGeom>
            <a:solidFill>
              <a:srgbClr val="C00000"/>
            </a:solidFill>
            <a:ln w="12700" cap="flat" cmpd="sng" algn="ctr">
              <a:solidFill>
                <a:srgbClr val="C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prstClr val="white"/>
                  </a:solidFill>
                  <a:effectLst/>
                  <a:uLnTx/>
                  <a:uFillTx/>
                  <a:latin typeface="微软雅黑" panose="020F0502020204030204"/>
                  <a:ea typeface="微软雅黑"/>
                  <a:cs typeface="+mn-ea"/>
                  <a:sym typeface="+mn-lt"/>
                </a:rPr>
                <a:t>★</a:t>
              </a:r>
            </a:p>
          </p:txBody>
        </p:sp>
        <p:sp>
          <p:nvSpPr>
            <p:cNvPr id="4" name="文本框 6">
              <a:extLst>
                <a:ext uri="{FF2B5EF4-FFF2-40B4-BE49-F238E27FC236}">
                  <a16:creationId xmlns:a16="http://schemas.microsoft.com/office/drawing/2014/main" xmlns="" id="{0E427595-DAF3-4C82-B0FF-DEA58281970C}"/>
                </a:ext>
              </a:extLst>
            </p:cNvPr>
            <p:cNvSpPr txBox="1"/>
            <p:nvPr/>
          </p:nvSpPr>
          <p:spPr>
            <a:xfrm>
              <a:off x="846577" y="1140767"/>
              <a:ext cx="4328533" cy="46166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300" normalizeH="0" baseline="0" noProof="0" dirty="0">
                  <a:ln>
                    <a:noFill/>
                  </a:ln>
                  <a:solidFill>
                    <a:prstClr val="black"/>
                  </a:solidFill>
                  <a:effectLst/>
                  <a:uLnTx/>
                  <a:uFillTx/>
                  <a:latin typeface="微软雅黑" panose="020F0502020204030204"/>
                  <a:ea typeface="微软雅黑"/>
                  <a:cs typeface="+mn-ea"/>
                  <a:sym typeface="+mn-lt"/>
                </a:rPr>
                <a:t>添加标题</a:t>
              </a:r>
            </a:p>
          </p:txBody>
        </p:sp>
      </p:grpSp>
      <p:grpSp>
        <p:nvGrpSpPr>
          <p:cNvPr id="5" name="组合 4">
            <a:extLst>
              <a:ext uri="{FF2B5EF4-FFF2-40B4-BE49-F238E27FC236}">
                <a16:creationId xmlns:a16="http://schemas.microsoft.com/office/drawing/2014/main" xmlns="" id="{F5265BEB-091B-4179-9DE9-2BB3FCBB8DA8}"/>
              </a:ext>
            </a:extLst>
          </p:cNvPr>
          <p:cNvGrpSpPr/>
          <p:nvPr/>
        </p:nvGrpSpPr>
        <p:grpSpPr>
          <a:xfrm>
            <a:off x="4419600" y="1657350"/>
            <a:ext cx="3505200" cy="2667000"/>
            <a:chOff x="688561" y="3913640"/>
            <a:chExt cx="10643054" cy="2163069"/>
          </a:xfrm>
        </p:grpSpPr>
        <p:sp>
          <p:nvSpPr>
            <p:cNvPr id="6" name="文本框 2">
              <a:extLst>
                <a:ext uri="{FF2B5EF4-FFF2-40B4-BE49-F238E27FC236}">
                  <a16:creationId xmlns:a16="http://schemas.microsoft.com/office/drawing/2014/main" xmlns="" id="{6BAA8A39-4E1C-4906-BA4E-E522F774064E}"/>
                </a:ext>
              </a:extLst>
            </p:cNvPr>
            <p:cNvSpPr txBox="1"/>
            <p:nvPr/>
          </p:nvSpPr>
          <p:spPr>
            <a:xfrm>
              <a:off x="860384" y="4057979"/>
              <a:ext cx="10251311" cy="458908"/>
            </a:xfrm>
            <a:prstGeom prst="rect">
              <a:avLst/>
            </a:prstGeom>
            <a:no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F0502020204030204"/>
                <a:ea typeface="微软雅黑"/>
                <a:cs typeface="+mn-ea"/>
                <a:sym typeface="+mn-lt"/>
              </a:endParaRPr>
            </a:p>
          </p:txBody>
        </p:sp>
        <p:sp>
          <p:nvSpPr>
            <p:cNvPr id="7" name="矩形 6">
              <a:extLst>
                <a:ext uri="{FF2B5EF4-FFF2-40B4-BE49-F238E27FC236}">
                  <a16:creationId xmlns:a16="http://schemas.microsoft.com/office/drawing/2014/main" xmlns="" id="{AC9E8675-1CC6-4BFD-B7C0-C5EA27F12F0A}"/>
                </a:ext>
              </a:extLst>
            </p:cNvPr>
            <p:cNvSpPr/>
            <p:nvPr/>
          </p:nvSpPr>
          <p:spPr>
            <a:xfrm>
              <a:off x="688561" y="3913640"/>
              <a:ext cx="10643054" cy="2163069"/>
            </a:xfrm>
            <a:prstGeom prst="rect">
              <a:avLst/>
            </a:prstGeom>
            <a:noFill/>
            <a:ln w="28575" cap="flat" cmpd="sng" algn="ctr">
              <a:solidFill>
                <a:srgbClr val="C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F0502020204030204"/>
                <a:ea typeface="微软雅黑"/>
                <a:cs typeface="+mn-ea"/>
                <a:sym typeface="+mn-lt"/>
              </a:endParaRPr>
            </a:p>
          </p:txBody>
        </p:sp>
      </p:grpSp>
      <p:sp>
        <p:nvSpPr>
          <p:cNvPr id="53252" name="AutoShape 4" descr="data:image/jpeg;base64,/9j/4AAQSkZJRgABAQEASABIAAD/2wBDAAgGBgcGBQgHBwcJCQgKDBQNDAsLDBkSEw8UHRofHh0aHBwgJC4nICIsIxwcKDcpLDAxNDQ0Hyc5PTgyPC4zNDL/2wBDAQkJCQwLDBgNDRgyIRwhMjIyMjIyMjIyMjIyMjIyMjIyMjIyMjIyMjIyMjIyMjIyMjIyMjIyMjIyMjIyMjIyMjL/wAARCAF3AfQDASIAAhEBAxEB/8QAHAAAAwEAAwEBAAAAAAAAAAAAAAECAwQFBgcI/8QARRAAAQQABQIDBQQIBAUEAgMAAQACAxEEBRIhMQZBE1FhByJxgZEUMqGxFSMzQlOSwdFDUmLhFiRygvAXNXODNJMlY+L/xAAaAQEBAAMBAQAAAAAAAAAAAAAAAQIDBAUG/8QALxEBAAIBAwMDAQcEAwAAAAAAAAERAgMTUQQhMRJBYXEFFIGhwdHwIjKRsUJi8f/aAAwDAQACEQMRAD8A+z+BFx4TK/6Qq+zxfwmfyhXskSpS3KBBE3YRMH/aEjBDf7Jn8oWl2mlFyz8CL+Gz+UJGCIivCZ/KtUJRcsvAhP8AhM/lCf2eH+DH/KFaLSi5R9nhH+FGP+0IMEJFGNhH/SFdoSi5QIIB/gx/yhPwYf4TP5QqU7pRcp8CGqMTP5QmYYj/AIbPommDslFyjwIR/hM/lCfgxfwmfyhXYS1BKLlH2eIneJn8oR9mh/hM/lC01ItKLln9ng/gs2/0hPwIuRGz6K7CWqkouUHDwncwsJ/6QgQRX+yZ/KtNSNSUXLMwRV+yZ/KkIIrvw2X50tCb4SvdKLlmYYjzGz+VHgxfw2fyq0akouUeFH/Db9EeBF/CZ/KFVhPUEouWf2eH+Ez+UJ/Z4ufCZ/Kr1Ja/VKLlPgxgfs2fRR9niBsRMv8A6Qr1WmlFyjwI+PDZ9EeDH/Db9FdpWlFykQxgbRtHyR4EV/s2fRaWKS7pRcoMMYH7Nv0S8KOq8Nn0WilyUXKfBi/hs/lUmGL+Gz+UK0JRco8KLtGz6IMUZ2LGkfBUE0ouWfgxcCNv8oT8Jl/cb9FoE7CUXLHwYqoxs/lT8NndjforPKEouUeFF/Db9EeFH/kb9FaEouUGKMneNv0S8GL+Gz+VaISi5Z+DFt+rZ/Kn4UfZjfotKRSUXLPwYibMbD8Wq/CjH+Gz+VMJpRcp8KL+Gz6BHgxXfhsvzpVSaUXKPBiPMbD/ANqrwYv4bP5QqA3VUlFygQxfw2fRLwIv4TP5QtEJRcs/s8P8Jn8oS8CH+Ez+VapFKLlHgxfw2fyhCuwhKLlaDumhVEgUmnSEAhCEAhAQgKRaV0laBoQhAjuilSEEJUrpGlBICDsqDfVBCCU62RSaCKQmikEk0mDaCgBAFKlVI4QQQktKsJUghIhWdkkEgFNUEVSCUUmjsgSEIQB2SJtIlK0FAWkdk+EjugQTRSVIHe6EUhAu6KTQgKQhIoGhA4QgsbpqAU0DKdJJ2gYT2U2mEDQhCBI7JopAkFCV7oCkJ0hBohCYQACDygpIBJO0hygAi7TUnZAHlJCO6BgqqRSYQJCZSQCZ4SRaASTSQCV7qvRQeUDICSClaAQhCBhCEidkDtIlTujdAIRuqHCCe6Z4THCNkCCDwnwkdygVJdk7Scgg8JNNmk+yEBe6dpIQNCW6LQNHKSYNIBCLRewQO0kJIGhHZMAUgSpNCA7JJphAlSE0CVbJIQO0kWhBJKSpI8IGHbIUoQbIpCZKBIQhAIQhAFKk0UgVBCqkkB3VWpTCAIRSLRaBIQhAIQgoBIoQeEEpEJoQJMcJJoBJM9kqtAIQhAIStFoGeFKpSRSBhIlMKUAjshIm0CToFJMIFwkqKSAQSikUgSZR3QgEIQgEJUhA1TVI2KYNIKpA5StMFBRSHCRNoBQXaEgmgEIQQgRQnSSBpHhIndPsgg8oQRuhBuhCEAhCEDrZI7JglBCCbVAqQmEFJUiyneyCUKqCRFIEhCYGyArZJO1JQFeqEWhAiaT7Iq0cBBKk7JnlCABtNIJoA8JXQQeFNoGSmCp+SEDpFICaASu00UgRFKVR4UoBSqKlAhynykN0WRwgE0kboBFpJlAWnVBCAbCA7Wi0vTsnWyAtF2kgIGnSAqCBITRSBJgIAVIBATQgY80E2kg+iAS4QhBKd7UkmEEnlCDyhBuhCEAhCLQUKSckhAgmkE63QMJoCEAkU0IEAg8ppHlAkISpA9kIpKkAg8IQTsgkhJNCBBNFUEdkAp2TpSOUFIoJWEEhAE0neym0ICyq7KUBAI3SKEAVNK+EuUE0hN3CSAItK67J/NJAXaEBBFoCkUkLtPsgEWhPSgEIpUEAFdBTRVDhAUEIQgCKTrdIp8oADdOkkIA8pJkJUgEWEKT94IBCEFAihCEG1oCDslfogZR2QEHhAIStNAxyjuEDlCCghA4QgEJA7pnlAJHlFpIBCErQMpIJStAHlTaZ5U2ge6am00Du0ISJooGoKZNpIEnSXdCApG6d7JUgY4RwjjZCASTS7IDvumBSSVoGQpTu0kCsoS4TQA2RuhBQNJIHdPZAJ2UlSBC7VHslwjlBYKajuqtA0JWmUAi0rTCBoQi0AhCO6AUkKyUkE1spJ2VWoKA1ISQg33SSQgoFBPZIIQCYO6SEFjlCkJ8lA7TtJCACDygIPKARaVoQCOyFKAJSTKklAE0otcPNswZleVYrHSC2QROkIvmhdfPj5r4SPaRn+PzoSOx7sOwvAEMdBjRdVxug/QY5TteSyDqeXEPOHxukyDiRvf4r1jXAgEGwgoJO2KLSJQNCVqSUFFTZtAO6LQUnskDYUlBdiwjbsVnafZBR4Ug0EI7IHanumOEkDKSCdkrtArBRdKSkg0tA3UpgoHSCd0AoJQMFK96SQOUFjhPhShBYTSHCEDTJCSKQBISuuE6RSAtUgcIQCO6EigDymDspQgO6l3KZ5QQgk7FCpCCyd0IPKEDCKSTtAIQjsgOUwKSAVIGOUylVFBKBIKErQDeUHlTdFGukDQdktYSLhRtA7WZcOxC8tm/tBybKcc7Al7psQwgOaygAfKztfouE72hYeePwsLgsQMQ4e6X0Ws9TX5IOn9r+efZ8phyeF5EuIPiyEcBg7H4n8l8RwztGJDydtQO3xX0jOekcwzzFOxZzEyTSfeGIaaJ3qq2AXgM6yfH5DjPDxcekndrmiw75oPoeX57h5ZvE1tYLG3mvfZN1TAGBkz7bwHWvgcGYTSYIYmFvhmGg/SPxW/8AxtnDYxCMUA0be7GL+qD9Pw42CdtxytcPitHStbRNUvgfRPUuY5hjp458wiDYovE/XuDQ6jwPVfUcvzfxomESNOp2kBzuT5WgvH9RY6TMhluAZAzGh5MrprMccQF6ybHpsudljsyxeDdiHYttPd+quGtu5q+DvXxC8vN05G/PW5k6SWQ3bopgSLvgEdl6/wDSjYqE+GkjYR+0YNTPqOEGmGxx+2vwU4DcQxgfsbDmnuF2INheYz7M8Nh3YDF4eVj5fF0gs962nm64pdyxkzwHidoBAI0jZBzxwkuOzEaJmxSG3OFihyty4IGCnV7KO6u0Ai9kKRugdqUyFNoGl2ReyklBV0ptHZJBRdsleyVpjdAwmgbcoKApNCLQMDdUoBT1ILCagFVqpAwmUgnaBJotCBhNSqtAikmVPdA0JIQHdPskgFAHlCkuFoQa9rQj0T4CA4Qki0DQlaYGyAGyerdIDfdOggq7UkppFAWuvzHNsPl0bXy2bBNDyHJXPPC6LqHpyLPsO6N+Ilw7ixzC5gBNHm0HzjHe2yXxXNweURabOl8spJrtYAXUye2fP3nSzD4Fgvnwyf6rv5fYnhz9zOpLrh2HH91xHexB4NNzqOvXD/7oOkb7YOoyTbsKK8oP/wDS2f7Yc+dC9hZhm2PvMjIcPnZXdQ+xEN/aZ0LrfTh/91yT7FcEbLs4nJ76YWg/1QfGcRmskmKfM8uc5zi8h29leg6Q6mw2CxBGMjkfqNvc08+a9xnHsWwsOWTy4DHzy4uOMujZNQa4jsaC+LSsdBiHsJosdXkbCD9HwdSZFiMta+Iua/iiAaXyX2g9THHZtLlsWn7HEAA8MBLid+/A+C85g88xMDNAe/Te9FcTM8X9ukjkr3qIJ7oOM2Z8bHxRTPax+zxdXXY0pa1zn+4C6+w3UsYC4AuoXyey5MuAnhmMcrHRyDfS4aSAg47ZC0uG4N/AhcmPMcUxw0zzCiC3TI4aT5jfY+qzdh3OFtcPitI8BI4+88Nsdig50fUuctff6Uxx/wDvdt+K+y9FdXjFZOxmJc4yMhBc9ztTX+pXznLOjcvxELJJ8dOXEXpYGgL3OSZbg8rAiw0ABa0DW424j4oPTOZg8ewyQhjQ8Eh8R2vuNtiPRdtlmb4XCxRYHFzaJBXhveKY5vYA8X6LzrIQDriDY3XvoFfM1yuQxzntLJGskYTdEc/EHlB6TMMQ0AaG+/H72uuB6ea5sQL2MeJHHULFLxzYJY3+JgsQcO8f4Tvejd8W8j5Ltcuzd+BwzWZhA5lH9pC7xGD58j6IO+in1SPjds5vmeVyA6+66TGT/aDFi4Xk4dta5I3XYP8AZdkyDRemR3pZsIOW0hK97WMEviR2RTrog9lraAJUpoQL0UkUqJ7qCUATsuEzNMNJiHwtdZaavtanNcUMLls0l0dOhv8A1HYLymFmEQMfyB8z5oPb38VoKC6HK8yqd2FxL7INMd/Rd44E7fggsG0XRpSDQVCjuUFDdKkIQCEJgAoKHCNkjskg0BKLUavVZ4oz/ZZfsro2z6T4ZlBLb9a7IOSheCw/W2bsztuUZllmFwmJoU50x0y78s23817lpOm3EfFBqAKT4XBnzbL8ILxGNgjA83hdZN1rkMV/874ldo2EoPQE7KdgvHz+0fJoo7bHiCTwXBrf6rpsV7WMCyxHCNvMl35BB9Jv1SJpfKne1qJzgBDOG/6IwPzKxPtV8sNiD8XgIPrdo4XymL2tsujl8p/7lyT7WML4bgMJKyUi26qLfnSD6WULyWXddYDEYGOTEOa2Uj3g02L+aEHst06scqNSLQXaakFBKBphIcIQUDumoHKo1SAKkppFAJFNI7lBNIr0TQgRFpUfNUl2QZPG1lfkzqoxP6nzM4drfC+1P0BvAFr9MdZ5scl6SzHGtdpkbEWxn/U7Yfmvy9DhZcbiiI2a9I5d3+Pqg4Ja48NNLaDAzzt1NZqrfQOT/wCcq8VA/COGvZx5AK5eUZl9nxTGSFrI3hzTIBu22kAoOLlrgMXG7Q19Hg919CzfMI+sMKGR4OPD4jCNGhnYtqueQdgvm7opMBixHLTZIzy07H1B7hfTYMdkkEODxgx0JxEsX65rGnY+TvX1QeBxGGkgmeHnZprfkH1RDOxrhbqG45Xb9Svws2J8fCytcDu4DeivMnZ3uAVzsg9LhMdLE6PRRa3kXey9fkuaCcAAm637HZfPMHi/dDSacNgfRd/leL8OMkuJs0B5oPpUE7fDoE2e5K5scvumgDR23XlcJjhLE0tBJuvku0hxw0lu/HFIO/a8cvrVfbstmSOEjzZc2+4XWsxDS0uvuuS2UONA2EGjsNC5rjBI/DPcNzHtq+I4K7nD5vJhcLWMjc5sba8WL39vNw7LovE0DcitVrlRzvDh4ZA2uge3og76LHYd8omglY+GYCi07alz2uBC8acPhnyumYJMLO51mSEgagN9+x+a7OHHYnDO/Xh0sdftIxZHxb/ZB6EqCSuNhMwixLAWu2ra9lybtAblSfJWOaUONFB5zqaYO8DDG6/auo+XH4rpMOGue11V77b7rlZvO7E5jLKxpewVGD2oeXzK4HjRYdzTNNDGywSXPG1FBzZyf0nMQ6iZDv5b/wCy9fl+JGLwjZCbcNnfFfOcV1Jk7JpXPzGE6nE20F35Ln4Lr7JcDA4snfiC4E6GREEIPoDggHZfNsZ7VAGH7Llcp35k2C6PF+0/O/FIjZg4NjyQSg+yk+qC4AbmvivgU3tGzuVwLs78IG/dijv8aXXYnq/HTk+LmePn8jq0oP0O/HYWK/ExMTQPN4C6+fqrJMNfi5jCK8nX+S/PhzjxXh3gOea38SQm1jJmOIa4uYyGIVfuM3HzNoPvUntC6fbYZPNKewjhcbXEf7RsCNQiweKeRxraGD8SviTMVmjmbYqUWLphr+ik4XFSvLnukd2Ic6wg+p472qmIExQ4Vu9C5dRP0XSYv2q5tIW+BJCzULpkR/qvBzYRuHbqltoFatA891TGQPoiRumrHmdkHKzXqDN8+xDZcXiJJnsNN2og9qpc0dVZq/L/ALFiGidzdhLI9xcK8hdLhYZsb72JaO7tgPmiaeFkjRDCHPvekCkx+YyO3fpB/wAoAWbpMVI8mbEzOvfdN0uNnYRHBoLTRWRwOMkcNUxALbALq+P5IE2KPU0yu1b76jRW4ji1agA4VwDyuGcJhYnfrsY2R97tjBdXzXKgjkIrC4LESNAslwpBTmtDdmt+KdAkUweXwXKwWS53mDbiwfg78vG/0XoMN7Nc8xTg6SV5B9Awfig8sYPFeGtG57D4LkQZbiHC2N3FDcr6NlnsmZERLNOYpAeWuv8A2XrsB0VlWDOuSIzvBsGTj6BB8zy/pvMJcI10Ubi2+w7oX2xsWhoa1oDRwABshBwHZ3l8by1+NgaRyC8LaPOMueNsdh//ANrf7roMw6PwONc541xPO5LTsfkvI5r0HmkJL8K7xmXw00aQfUxmWBcNsZB/+wKhjMMeMREfg8L89Zhlmc4HUH4XEtAP3ix3r3C6CTH46MuDJ5A4eTig/VLZ43VT2n4FUHtr7wX5Zh6izPDx0Z5z5EvcFQ6rz5lubj521v8AfNfmg/UuoVsjUO6/MDfaH1CyMBuPlG/OreltH7T+oogG/bnH4i0H6ZLgAiwvzfH7W+oWHfENdv8AvNXLZ7ZM+aTq8F1dtCD9C2Er3XwOP215w0b4XDP+IIr8Vv8A+t2Z1ZwOE2Hm7+6D7psDZSvdfDx7cMb3y7Dnz98hcqP23ur9ZlcZPm2Q0g+z+qF8jZ7bsNXvZc71AeuTH7a8rd97AzNP/UEHt+rciPUfTWMy1rxHLI0Oie7hrwbF+nb5r4LicqzTpnxocRlGIiI+9NpLmHyIdVUvpsXtkyOT9pFPH8KK2l9rXS5boc7EPB5b4V/VB8Ax8jsVMZDXwsEhcIim7EDfgr7F1B1l0BmuGkZJk5dK4GpGwhrh8xuvleZHKjvl7sWHbgtmrSN9qPPHmg45xL3hjZQ2XQ3S0uG4HksvEc2tJNEcKHO1uG1cJXzQo+iDQYiQGjW+3CXiEuHHwU+I4Fu/3TY+KozlzXNcxhBN8cIH4tmgKrbb/ddnhMXpjY3egupaGGQBzixvnyuxgwM1tlw0sc7BuWNeA76FB67IxisTUeHkLHO3Lasn5f3XpmRGFjPtGaQYd7edbmD6rx03VLcBkbYsFh54c0meftE0mwDKpunvfmvHyTSSuLpHFxJv3jaD7EMzGHa50mMwU0Zds+HEMP4XdrnwZlhp6kixMDoyNiJAV8Oa7kFrTv3W8eMli0hjgADdatiUH3NmLZIwgvaSfJw2XLgxjQfvMHluF8IbmmLbd4l9EV981+C5MGPlkY0S4uYQiwHtYSC7nnzQfdI8ywcJb42KhYy97e1RJ1Xk2Gfpfj4jX+U3+S+Jfa8t8OImbFyuIOtpAFH0WZzXCMAEWA1OB28SUn8Ag+0O6/yxrZDhRNOYrc/w2k6W+ZobDfkrgu9qWIeXMwOAfJpNEuaTXley+OvzCVrMYxhkhgxJ1ujicQL8j5j0WODzHGYUyRQTysjkHvNaSg+sYj2jdSO2bHHAOLexrQPquoxfWnUM/iCXOsPG2tw17fL/AE8r59JK+QnW5zjd0STpKgADUe4+qD0OKzt81+Pm+Jk/0saaP1K4jsxwgrTBNKTyZJKH4LqPDBIduT5rksaKvTuCg1+26R7kEQF37w1fmuVBnOOazTHIGCiPcY1v9Fx2wNLCCHWBewXKZhBQIaG/1CDhyTYrEA+JNI/4vJpNuEcXEus99iuyZhmhho2eVTYwCdRogboOtZhHFwofUcLYYVrX3fxsUuwZG8EUzjf8FMuEDz+saS00d+xQYMiw8cep7gN9rcq8bDU6mlxrgDZL7DDDhy5wmeG7mhaeFxLHSD7JgpphXdlIG3FOH3MOTp4uzY+S3E2MnsCDTe9FxF/VcpmFznENa2PBww6je9k/Rc2LpPN8e+pJpyONMMJAQdPPhdcYDiGSXuXycBIfo+BnvzCT0jF39F7nLvZXJLJqnhlcDy6d/wCNL12B9muX4ZjQ6QCuzIx+ZQfGYZ3EBuEy7EStvuDRHwNrsY8qzvFO1xYODDBwuiAXfivueF6SyuDmJ0n/AFH+y7OLLcJBXhYeNtDs1B8RwnQecYxrRiJsQQ7hscWltL0eA9lMYLXTMIIH3pJST9AV9VDQ3sE6BG6DxGX+zfKsG4Etadv3G1+K76HpbJ4gP+Sa4ju8ly7ik0GEWEw8I/VQsZ8GhagUKICadID4JgWkmDSDN3KFRAtCCCAQlpVN+6hBBYCKI28l1WN6ZyXMNX2rK8NKTySwA/ULuEIPGYv2W9MYph0YWTDuPBilO3yNrp3+xnKnNeG5ligHfdJY06f7r6Wi90Hx/EexHS4HDZw1w/8A7oNP5FdNi/YtnsWp+HmwkwAumvLSfqF96BBO6dBB+ZsT7NOpcMS45TO8DkxU4fgujxPTuNwzj9pweKjP+qIhfrM6b5ASLu2q0H5B/Rxr7hHwH91i/BuBO9j5Xa/XmIwWCxQrEYaGb/5Iw7+i6DGdCdLYv3pcowwcf3mAtP4IPy6cO4XbqUuheB97arX6FxPsi6bmkJgxGLgPkHhwHyK62f2NYQio89eAOA6AE/gUHwzQ8WeRXNJe+08UvseJ9kEtuMOZskJ4DoC38iunxHsmz2NxLIoJdv3X1+aD5nqcDZHzRqJaSKPz3XtcV0Bn2FDi/K5iPQavpS83mWT4rBWZoZIq5bIwtP4oOrJPB3S7bbea5EODkmYXNP1UyYZ8WxB27oMu59ErrdM15p6SSOxQSeUJmhY72kO6AO6YcQ7U06T6bJVaEA4lx1OJJ7km7T90Dfb4Jtbq2sBUIbOxCDPnuizVLTwSDwtY8I54Bv8ABBxt19L9mz8rzPLsw6fzRsTosQWysbI7SdQvcHzC8FHl8hBvse267zpfInY/qjK8G4amunDngitmkHug4HUOUOyTPcVlolEzYXbPFb9x811mpwF0B6Hld31Rhp8V1JmczjbnYl+2wFXQC6KSOeCmPJb323QasJuq459U6Nh10a2pKDXPiI46NkgXVLkzYKaMEAEu9Bz80HHDiBubPolos8ODvit4YGljgR7wP+y5UOCL3A6hRH3dKDh6HANJcdnUuZFA51Dna+eFz48HGbPJsbUuxjwTdVhoaANR3AQdZHC6QadJ00PyXZwYdz2izdDa9+ey5/2WCGBksjxpe+mu3LSaJ3riqK61/UOXNIbBBLKBu1wdpBQckYGo3FoJbzxx6LVmFaXGgKrcELrn9TYnSG4fDRts8uOojuuJ+ms2cADiaskmowAg9CzAtFvG4HHqlJK2NlPa9xr7jBqNLzpzTMnCzinknbgLRuOx5Pu4l91vtVoPS5dJl8+LazE4ifDRk+8TCTXHyXtMnyro5mMa9mL8SY7C3lgf8RwvlDMXi6ewYhw2HHJXosh6dzvOsTH4UcjYCfenlFNaP6/BB9vweBwOHjBw0EQae7QDfzXNaGgUBS4GS5XHk+VQYKN7pGxg253JJNldhSCtYPKoEELOtk+Ag1HxT+ayYduVQ3KC9kbKbUl1ILtLUCs9d7KSQg3BFJF4WHiBPxA4INTIKU+KstYKNbRsg0MoBQsTI20IOSOELjtxLBuSqGKhdxIEGyFl9pi7Gx5qTi4we5+SDdCw+1s06tLvokMZHwWlByNHe1Dml21/RYnGHUA2N1E+SRxTi7aF2mr1dkFfZhd6iSq8JvmVi/EyfuxE/NZvnxAoCIAnzNIOWI2juUyxvBpcYSziNxexoI25XBfjMY0gPdh2DzcSUHaCBgN6QLWjYmDloK6qOTMBfiSwOA/ytK5LcRI2jLKxo+iDmmNo4aEwxq66TMsOxwD8VG2+LcAk/NMGwW7GQtHcl4QdiQ3tS+b+16WOPpzDw6Y9cs9ajyABvS9lLmmBa3V9ugDfPxAvm/XOIy7OMwEE+NqPD4UlgG+t73AVfoAT8kHpeiek8si6NwDcZl2GmlnYZXukiGr3jYF+goLbMfZj0xjt24J+Gf54d5H4G1wsN1301HhjHhp8XIIWiMAAiwBV124V4XrDLZXNacPii4n3XAOIHflB5rH+xnDGUnB5pI0H+LEHflS6qb2K5gIrw2Z4SV3+V7Cz87X09nUGDJeIsHjnXuB4Z95cmDNRLHbcvxIINBrm8oPhWN9lnU2EBP2Bs4HeGVr10p6RzsSaHZXjNXFeA5fpaPFSnS52Ec0gd6CwnxuYMxEYhwjnxnZ1yNbp9UH53j6F6hmoNyjFbHkxLaP2cdTSuNZROKHegv0C8ZmJGujfD6tc+kpf0nLuwYWM+shP9EHwmP2W9Uur/wDjD8DK0f1Wg9lfVAZqOXi7qhM2/wA19oZhc9a57jj8Gb+6C11D8FzWR5icPUuIw3i1u5jDX4oPhY9mPUzXGsucSPKVu/4qm+zPqQizlbr/APkavt/g4prffxkQJ50xldTmeJky6BuvMnOkmJbFG2Ldx+fYIPk56Cz3DgGTJp65sOaSPou56Ay37F1pJLjoZIHYHBSTaZBXvEUD+a9L1B1LJkWAwks+JL5JDXhsNONDclcXJczwuYYjPs4wsGLxUckOEwwYa8QWXavTb0QfO8RiPEnc7wDbnFx1vrVZ+C3w2Jgc4a4i0A76feH/AJS+vf8AB2TPxL8TJA6SV9atTyR9ESdF5BJ7xwIvv7xCD5iH4TQPD0EncBxLNvJaR4h8cDWDDtLQBwdd/ivo7uhen3j/APDeL8pSFwZvZvlT/wBlPiYvKnA/mg8GMuy/FSeMYIo5HDctj02fNcqHpzDxucWYnWQL4Bpeo/8ATh0ZcYc3nbZFAs4UnonOIiDHmGGlA7SRlp/BB592TRaCGmiNyCPqV5POsDI6VrzJohDdWp903eqHn8F73H5PnmEdFh34MTiY02SCQ+4aPN/NcPNOic3xWGw8UGEkcYzy94F/MbIPK9OZrPlD6w+hkI3cx+5k7b/0XtxkPT+ewxYqLARwSS7aogWfIgbLh4X2c5w914j7NCNti/UPwXu+n+nYcliIfI6eZwALiKAryCDr4fZ5022FokwT3yAbudK6z9Cj/gLpwH/21tn/AFH+69hcVfcNqS6Kr8M/RB5MdG5JEwaMpgJBrcX891yYemsnjiAGU4Xbi4wvRsfGW7MP0Q2RhH3HCjXCDpWRYfLZQMNkbC0C9cTGhdjDmk72j/kcQ1t0QQNvXlc4vjI+4bSa9pH3SghuLeBqDX/ABWcc8AHRK4nybZH4rVrm8afwV6g3bQg4pxU5DnNw8r6bYBoX6BAxeL3uDQNuXA2uQZfKP8Ua3f5EHFjxeLkc8OwukNOx8Qe96+i0bisSG34HvUdta3bI6z7gVeIb+6EHHOKxYZthb22HiBS/EY8gFuFaPQyjZc0OJHCqxp3CDr3y5gYwRAwO7jxbr8Fx3YjMwK8GK+x1n+y7fVRoBZvDjug87M7qCR/uPwbB6scVrFFnhZT8RhL/APjd/dd4GE+SuqAsBB1TWZsCLxOH4/hE/wBUOizMuv7VFXeov9121eiRBPICDhx+MGAOcSfMEhC5fhn0Qg637fCwAAF+3kpfiWtjLo8O9+oXs1caTOoobqm/Fq4L+qI2mjMABtwg5pxuYMP6vAyOHlpH91cePzQua39Fv3F6ttl1R6sgG5xTQ08EFZu6zwjRvjQK7aSUHaYyfqN0bfsuBFnkOeBSya7q3YHDYNo/1yf2C6iXrTCuaS3MiBW2mM2og62hc0/880Ef52Hf4oPQMj6jlaBiH5ezeiWPfY/BRNluevcNOZQMb8HcfRdBJ13hWbPxz9juGMNLJvXeFe0DxsQ73trB/sg9D+hs3a/UM6a3z9xxW7MpxwJMmcuJr92L+5XnJurYvCBjknc6/utYXUoi6rxBjAbhMSTz7zP90HqJMkdiIgyXNsVyN2gArL/hTCn9rmePkbfGsBdLF1TjpCKwb7ra2UD+Ks9Q5oW+5BodRPNUB6IPSM6ay9kYYJcaTXvO+1Os/iq/4aycOa58U79I28TEvP8AVecjzTOCAHTxtJG+opfp7MmEasTBqHNnlB6KbpzInNDX4GN4bwHyPP8AVax5JkrGaG5dhdJ5BZd/VeWl6kxrJAJMwwTTVm1DOrS2vEzjD6SaFH/b0QerzVmVZTkuLxr8BhRHhonTFohbWw+C/OWZ4/FYoYjGzAB+IkpxaAKcf3RXYbL6R1f1TDi+kc1hbmzJHvi0iNpPv7jYL46cefCibdlkuvbjdB2WXTT5disNi2HSWSNJAJ94XdfA8L9O5fNBjMBh8VE1oZLG1wFDYEcL8uxzxyTSySuLYywkFvN1sPqvrHS/U0eD6ZwEUrcWZRGAeKP4oPqrmxFoND6IqMdgL9F4AdYYeRxY2DHGv3teyyxPWuHh/wALFivOQcoPobjGByFBljDfRfMZutzILjjxDR6uXEm6tn02HTD4uIAQfVDiIrukCdjxekhfLP8AinEPBIfI3bjxP91pH1JidgZpi7b3Qb/qg+nl7UvEaPJfM/03mL4xUWJ3sCgeVrHic5k+6yb/ALjSD6MXMon3V8y6zzOMdZ4eLWAIMMAN9g5ztz9Fzgc9fs2M8fxF866vix2C6macaGiTEQte2jfFg/kg0zvF/pLqPEyyvBwuGa5xtoPuihVeZJXoOmsNHH0TgIgHx4nMM08WItcWgNiLb1EdqJHzXz+Ig5oYppXw4aUGOWVoLtLTwa8rXvOi8JmGcZUMG7HsbhMvfpge2PfU/d1HuNhyg+va2iqrhV4jSL229F40dNYhwAfneMd6NdRWsXTrKGvNse7/AO0hB6wSDsAtNe3AXmY8hw7OcZjHfGdy5LMowoA/XTEDzmd/dB3bpQNiAE/FYW0K2XRuy7Dg/tXV5ayVUeXQ7ls8jR5eIg6Pr3Nsflr8qmwjtOHOIqXSRbjtQN8Ai9/Mrven+oYc9wcs0MEsOiQs0ygavnWy4mYZFgsywwhxb5JI9QdRk4I4IK5GBwWGy/DiLC02MHf3rv4lB3Albewpatkbe4C69os2H381VP2o/ig7EvHZUHjhcD3x+8tfeAG/4oOUCxvl9EwWnta4duHP5qreOCEHMGnyH0SLmtNaQuK18nchNz3c7IOY17T+7+CC4E3S4zHOItPU70Qbh7b4KfiNvjZcYF5Jr81TXEDcIN9f+lVYI4XH1OpWxxIQahwGxTBBWBJJqkbjhBsXAO33SdINtlk51c8qC5BuH3umHDuuOHEDhPUUG5fXCRk9Fl4hGyd2OUFayhTaEHjXYo3pLHEXtRC6yZ7S86sM6rP7y91+jsKN/DCl2WYI8xAoPn36lo/9vBFkn31xZpICdIyuO7294r6T+i8DVGEUl+h8ud/gD6oPlpxzIX+HFlcTTe+xNqW5ti205uXw+R/VWvqJyHLS6/s7fqVq3J8vaARhWbCt90HyR+d44Eg4OKybH6tZSZ5mxYQMI1vlUIK+xDKcv1X9kiv1atTgcIxtDCxcf5Ag+JfpfPHkkQP3FW2OvyU/pHqWRpa2HE6u4ERBX3JmGgYB4cMba8mhU6NpN6QPgg+DnGdUmiMBin+phO6iTFdWxRajgcQwf5jEvvTorFLN2FjcdxaD8+zZz1Dsx0biCL9+L+qyGY53IKtjBe9sr+nC/Qpy/Dj9xv0tUzBwjiNv8oQfnKXGZuT92Pffdp/t81BkzeRgDnRgeXhH+y/RxwcTn/s2/RcgYOMAe6K+CD81yQ5jMx8b8RhmMfYJfE4bV6NXRSZTimSiNsL5KNB8cbqP4L9YfY4yfuD6IOCjA2YPkg/MWWdJZ3mp8OHBTBgIJfI0ta34lesg6E6qDQ1pw+nii/8A2X3FuGjIVDDMb2QfGYOg+rPe04uGIHY6XGlo/wBmefOYdWPgscCrX2XwWtGyRjBCD4wPZrnvD8dFR8mXSzk9nOZx7PnleDz4cN+nmvtBiAU+GAEHxlvQE7CWv/SnAvTA0X+K5MHQ5hl1RuztpO1iNo/qvrZYBwEg1t8IPmT+lLoFvUT64LZGi/xWR6UZq2wnURJ4JlH919ULWjkrFwAcaCD5ozpVrXBxwnUBNfxB/ddRn3ROJx2Ca/AZZnP2yM+4cS5rmlvcc7L7EKrhDiQPdCD4BhPZ71S+X/2yWHVsXvkAAvngr6RlnQeFy/CxxPEzpauSRspAc7ua7Be0LnDhpUlzz+6EHRN6WwoAoSn4zuVM6Yw7RWmSu1Su/uu7aX3wFsH7IOh/4dwovVHIT6yO/uj9AYSyDEd/9R/uu8kcatSKI3QdOMgwg/w9v+oqhkuDA92BvkLJXbIJACDrhlWHa2hCONtk2YCOOy2Jo+S57pPRT4hpBxhh6GwIVticD3Woeq1lBPhOJQ5jxS01OQSSAgjQ48phhHJKsC0y0uQZ6T5oIIPKsRb8lD2eaBNdsrBHmoDaC0DLQTqcCaKtp2ve1QYLVhoHZBkJXXRaVYkc3hVt5IpBBlegukCsMCokUgwLpD5FFurdahJwQZ6nKwXkDZMN9FdII+Ke/qroJgIM90LXZCB+G3yP1S8JnkfqrQgjwmev1QImjsfqrQgnw2+v1R4bfX6qkIFpA8/qk5gcN7+qpCCQwDi/qnpF8JoQKgjSPJNCApLSE0IEGgcKtRSQgdlBJIpJCBUnSEIBCEIBZv5WiyldTgPRBBUkUg2TypOoDzQN26gilQNhDrBpAgL7I3SsqrNIJI92rU6CRSq0tSCQ2tlQapDiTwnZtA3AEUVIZQtBNp69qQFbKSwd1QNp7FBBaE/DFElMt35Tv3aQR4Yq0BoVA0OEN5QUKqkEgDYICfbhAgaFgJgEp6gAqaQd0EhqNN8q9QSLhSCXMIG1IbYARqtFhA91WrZSnSABKrekkzsgVuTsoso3QFo3SpWOEACaVAEpKhsECrdVwo17pk2EDolCA7ZCC0IQgEIQgEIQgEIQgEIQgEIQgEIQgEIQgEIQgEIQgEIQgFxsR+0HwXJWE4GsH0QZA7Jqb3K07IEGhMsspjcJEgFAaEFqL3QgnSFJaFr2SpBAHoqDbTQgnwx5KS2lZtSUCDQnpCQu1YbsgnSnoBVVSaDPwm+SWg2tUWgy0FGkrUpIMtFqms9VaaCPCPnsn4ZTtVaDMMKCxa6qCmwUE6Smqv1Su0CVqUWfVBSFNn1RZ9UFJqRymgaDwkmgRCkWrG5VFoQJpIH3T8ghcvDP0REX3tCDBCzE7De529EvtMdXZq64UuGe3lw1QsRiYz/mG9bhBxLATs7bvSXBt58NkLH7VFV2a86TGIYWagHV8EuDbz4aoWbZ2OFi6q7pMStIvevglwbeXC0LNszHA0eOVAxcJNAkn0CXBt58N0LLx46uz9EzOxosmkuDby4aIWLsTG271beQT+0R77nb0S4NvPhqhYfaowATqF+YQcVEDXvWeAGpcG3nw3QsjiGNIBsX6J+K2hsdzXCXBt5cNELN0zWizaTsRGxgc4kA+iXBt5cNULEYqJ3BNedKzKwFvPvbjZLg28uFrGX7w+CZnYHVZtYyTMe8VfHNJcG3lwdFPsoMgAvc/BIytst7jslwbefCt0UpZI1z9Is1zsq1t1FtGx2pLg28+FItPh1UbCRc3VpPJS4NvLhOv0RqrdD5YmO0uO6Yewna69QlwbeXBaiU7QC02R2U+Iyrva6S4NvLhaknukJGHzHbcIL22RR+KXBt58J1m+FoDso1xkXeypr2FmoB1eoS4NvPhQIKqxSgFrt28Vdpg7WlwbeXC+yQCTXtcCQeOVAxEZNAk/AJcG3lw0ISpLxG0SmZGtFk0lwbeXBVumodK1pN3t2AT8Ru+/CXBt58HSYWfjNFXYs1uEGZgIG5J8glwbefDTlKkGRraBBFp2PI77JcG3lwVJoc4NFkJOkZG0OcaB4S4NvLhXHKYFrITMdxfxpXrogf5txSXBt5cKpBGyjxRdXul47brfz4S4NvLhYCazMzavc/BHjs1EEkEdkuDbz4aJhZNmY5xaLJHomJW6iKNjtSXBt5cNkfuqfEFkUbCRlbenuUuDby4bMkLRQ4tCwM8cZ0udRQlwbefDDxCBoHHqsg0sdQcBvxVhatp2kkgFD2tDrJsdvitTupLo5JGOp+mu7VLQ4x6bNVyTytT92tVC+AFDW0XBxpvb1RSbGQxouwtmPLea0jhQGaQGggDshrntDQ523FBBZeGytBG1b0Ehq1CjYr5Ko3t1m9xxaxfIPEBjA0E7bolKIc1xDCN+duFm2J0ZeRdHcD1WnjBrLIJs1x2Uh1vN6iAdt0AHG9ySiRxnG9beYSmxEUEbppHsZG0W97jQA9StGBrgSHiiLBCFTVsmFwung/EJvieHMeXkf6exVNaGkggau6Hguvck1sOAipcxzy0k9+6oNc119+3ojSC0anbjf4LjYHMcJmcRmwGKjnYx2klvY13tLjwyjDKYnKI7Q5zX2KdRPJUtfqbXBDtilrI1ancK9cYhpw3Ow+KrCkgFzKdVeqyfG+WMsdu3gbblDZHe8CO+1bqpJhbmtsECxsoiQHsa0E7jk+a08UsYxwuwDz8VLHCrN2eSVTiCANgK/qUGUgLjrsD1VM1u0tBab8hSdse0tZI1z21qaCLHy7LOPE4d2Ifho54zPG0OcwEFzWngkKM4xngwx8cjreXfPgJiM63OuzSZadQIJPmSrDBZc119iVUJupvHJ5VveDGSOeFA1g2HCiAbTD7DSdyeyobnahqbsSBYQ9poOsBw42RO9lANA8QCz8FEcl1qB4PqoiHxPe9ryacD28vJMucCfK+yHS6iK1CyQRwr1Nqu3a0QeKa0Dg9isQ0seKcB6Utm+9pJIHyQ9rQ6ybHYnzRUlkkkbqdpr95qlocWabNV58qhIx5exsrbYae1tW087+SGtou1Gm9vVFmK8k2MhjRdhateW8/dCnRpAaCAEBz2htu2JrYKi9YbK0VsRvQSGrUAOKVRvaXG9wNrWMkg8QGIe4T5oiiHNcdBAvkUs2xOjLyLo7geq0Moawkg8+XZS12p5suIB23UQNcb3smtkSOM7d6NeYTL7IqrKprWm/eHyCKyYXC6eD8QiSKQOY4vI/0jgq2tDSQavup1NlbqZIJB20kUihzTIWku7qg1wdZ57IDA4Nt3vc15JkOuw4bGkGjX2KdV8qWP1No/eDtilrI1ancKy+MQnWOdhfmqlJALmHVVeqyfG+SPQ422qG25QJHW4EVvtW6qSYW5osULFBQSA9gaCdxyfNaeIWMY4XdH81LXCrJNnm1RNho2Ar+pRGUgLjrsD1AVM1uAaC036UrLAYxTrPlSTaoaSB60jJmGPjkdby758BMRnW512aTINggk77kqgxuoua6/MlAN1N45PJVveCwkfBQNYNhwoi7TD703uT2VQ3O1C22CQL80PBIB2DhwaTneygGgawLPwWccl6bHY+qgDG55t9WhMSNeLsj0pCIkvDSLG19lZ0kaiCRysKOsOJAB7FaCWgWg7XyEZK1h1bnfzUPsURVp6hIG+alx3tu4A3AQXHoc+zsO6lz5NZpoPYOPAUBwN8NA70aK5WlrGtJIJKoxjAOznOPYUNiqkaQ4NrttXCJDTwRsTSbgdN3tySSoJJIFjTxVALIN8MgtDh5m1TQWkkNsEd1UhqLUaAHO+wHqhVvN9VZxgIsvmyvFQY2V04AuGOhf3hTjsTtfdRlHVOXYbpvDzYx5hjH6mIa/Ee8NAG9DY+nwXQdX5vJLjHfZcZhHNiaY4xAXPeGvoOs/db5ef1V4XCY90eUYXCQGOfCMmn/wCfYKa00A4Aet0CuKdTLcmn0mHRaX3TCNTtc35+Pp29uXtMozmHN8O/EQ4bFQsDtIdMzT4g8x6LsHPa1peTs0We+y8T027qHM34fOMRm9weKWuwzm7OaDR2G3w+C9t7ocXXtfK6dLKcsbl4/W6GGhrThjMT8Rfb4uYh5k9XYfEwzuy3A4zGsY0lzhHoY3bu4rpek587w3TU0+XxZe7Dtke8+O9weaAuq27LnzZZnOVsx+DyqPCuy/EF0okmdvHYpzQB+C6rpvIs3zXp5seGzluFwcpe3wfDsnsbPkfiueZznOLu+/w9nT0+mx6fL0zjGMzj5uefMR4l6fpvqN/UGGe84R2HdDWpw3a8nyPn6Lu8RPHg8FPi5NThAx0j/OgLoeqnK8vgyrLoMDA1umJmlxG2o9z8zuuD1G5zemc00k//AIz+e+y6Y9WOF5eXi57Wr1NacVjM1+Dz7uqsZNh48XLiMDlWHlGqITNdPM9vFhooUuNjs9zVmSfpXBZn9qwzJhG9s+CEV3wRW5C4XU8Y/R2EwEGKw85w7I4jhooC6ZhDfe1PHAvslisTM7o7NcFP9ukMcrJIpsRG5rTHqaABY2+C451Mu8X7PoMOm0fThnjjFTlVV7XXvF/n9H0TCl7oIxIQ1zmguA4uuyrM8W7CYN00cD5pA33IoxZe66AUxWzDwg71E3cn0Cc8jhhTJuSxjnfGr2Xd7PmKiNTxfd4rLH5tleaYiTNMXhcIcQ12IdI5zC2R9UGvJOqh2AHzW/TOG1Z3jXR5ycVCHtmL4XNY6V3cPFaqHYcLzWbY85nl0E0zcM3HYh7SWxYMte+thch24rYei9HBiT0wzEZhi8pxsrpqbNipcRG547AUOBa4scouvaH02vpZ7czFRnn2qKjxXi/0/wDPbGtJ9fzUA3s4WQs4J24jBxTtD2eKwPa14p1HzC8/iM46iOKxMOFyKJzYpCxsskpGoDuBta7Ms4xi3zml0+epM4xUVzMR/t6iU6WtDKcO4CzBcTbjVjho4XlIm9c423A5fg2d7on+pUPg62weIhxD8TFjoGPGuGEhuocHagsN7/rLqj7Pjxu4X9f5D2jmgRlzLo/Vec6j6ihyjDy4dkUz8W+O2aIzQLrDSXcc9uV6FhJbsTtxuvG9RZjhn5kxs2a4SCPBkSxNH64yS9i5g4aN/W1dbKYx7TTX0GlGprR6sbiHXZN1IcryyHAOyrFyYlkvgX4o96UmyDfB3Gy9L09n+IzfG4vDz5ecO7CHS9wlDm6rrTxzyvGMxQnwuHy39H4rFzYrEPxT52gwvdJfMZPYDm13WWYnMsljEGG6XxEcUkodJI6fxHm6BP0XNpZ5RMXPb6PZ63pdLLHLKMIjPL5r3895+vantTIGuFja+y6vPs5ZlmHZFCGvx+JOnDRvcAL/AM58mhdhR8QOsAeRXgOt8pgwuGixT53z4ufE6XzynYNo+6ANg0Lo1spxwmYeR9m6Gnr9RjhqT5/n+Hc5LiMhyJsnjZzDNjsS4OxM5ksOd5eQAteoLw5jHxua4EWC3cEdl4HNXNxHs/me3FRYiNk0bY/CwvgsZRANdzzyvcYYeHg8O1u4ZC0ED0AU0cv+Ps2faGlERuzMzlMzE38V8RXnw5MehzwSAPW147O+qcDJj8skgzAeDDjHCfQTwBW4G5bZ+a7bOMXiniTL8Jls05liOqZsoiY0E1Rd5/BeCxHiTZ3l8UMeFYYiWsGVx6i3TvWp1B5HxWGvqTHbF0fZXR4ZzOepxPvHE+fL6Y7EMxGVSSxSup+Hc+M1pP3SQaO4XW9IT4jFdL4ObEzSTSP1HXIbsBxFX8l0uAhkzHGYPNYZsXiYG4PERvxGJADg7cBpr4rueibPR2BINAB9m/8AUVlhnOWcT8fs1a/T46PT5YxNz6o/D+7t+Tt8fjBl+Xz4wxulbEwuMcYskLx2b5/1Bh8tGOw2XDA4ZzmgPmcHyOvj3ey9s0FpsNsEd103Vkfi5ZhNQGj7dBrB4rVW/wBVlqxl6biaafs/PTjVxxzwjK59+PoqLPRg8Vl+UY0PmzDEQiSSSJg0tcfMDjvuu5bICXNo2uiaM4g6jNw4OXATXrnYzRIwAGg43vX0+C7pg0NJc9u3BVwme8S0dTjhExONd4vtP6e30PFSR4fDSPedPuO95xocLzHRGLy+Dphg+0wMkY4vxGp1aS4mrv0C63rrLsJ+szHEYyc4iUNZBhW7tLgNzXlW5UZXljMRlXT2FxmGgjbLinT0034sYYTqd67gUtOWpluVXh6ml0ml9yucp/qnv24iZnz5evwWcZdmE0seDxcOILBbgx3Avldi0tbES2g7yXlul4Io8XnWIZC1mvGuja0NoBre3pza9Bl2KhzGBk8DwWuLhuNwQSD+IW/Tymce/l5nVaOOnqTGndRXn5i2gLzVgNA39SVvG0O3slw5tV7oJa0X81k29RaCaWxy2QvVdUePe7JPGoBh3F9tk5ATs69+3dDC4AAtHxtQQznRuB6reV2zdu39Vk+w/cD0JSdqfE3fejv8yiNGODwKsUjU1pLWggDsoa/w9JBBPkE/FDiWkmiCimaLTxVfioBsU4bhN3usNGjyPVQX0aLd+OFRrKdLWhlOHcBQC8mydNjho4WsLWua5xcCB5bJupzNhxuKQJzQIy5l1+KkDbsO+/JTZbm7EmuKKze0l227goFIDI8k7fBCvUf8g+qEKAj1N1HlJ0XkKA5IVRtDS8NOoBUyRrgWbgD80GbWku30hp29VTPcsO3ACNADi7RZHkUOfX3uf6oKka4tqwBzypc0uipv5oic0i3cEbbJtd7507goMwHNaNRsnsEEOJuT6De/7Kg5uujsLCch973DtW+yBN98bXfdEkLXYdzHM8RrwWlpGxvsVILm8CieyoW9wDnbk0i3TxGKyDOm4PHRx4fBSMxk7GuihOjw42EaQ3gVXI5+K9JlfT0OW4uaYSF+toiiZvpiiBsNFkk7myV2r4gGEaqA4+KC7RG1xHG/K1xpYxNuzV6/V1MfRPaPj8P2ee6Pjc3pqA1v4ktD/wCwrvgw6eW6h/l4UYPB4bB4MQYSLw4g5zgyzyTZP1K2a3QBTKvk2ssI9OMQ0dRqRq62WpHvMyl7h9nfY/ccbPwXQ9FsrpPL3WN2uNeuoru5Cx7SxwsO91wPe9ksJhcJgMEzDYaJsMTbpgHG6TE+qJMdSI0Z0/eZif8AET+7SVry8FprsVwc4wcuYZRjMFCW+JLEWNc47X8Vzw79X73ZNjm72aNcFWYuKa8MpwyjKPMPOsyvO3Mb4+eiHanDCYZo3/6jyuq6nbLlXT2Nw+MzDMMd9pa0RPmjBYxwN/eHHzXsyHEV94dhSTx4kbo3BroyKIcAQfja15aUTFRLt0uvyx1IzyiKibqIiPzoROPgwOYLb4bTZPoFw85zeLLIWB0U+JnkaTFBCwuc7f0FALsI42ltDYNAAA7KpAWmL3zqIogH1K2TE1UOPHLGM/VlFxw8XneWStyYZnmIa/MHTwaWD7uHbrHuN/qe5XYZv0zic0xcbXZpJ9hEviSYaRoIsdgRvXoeF3eYYPC46MQYuHxGB7XhocRTm7jhcl7A9wNagT3K17Ud78Oz7/qRjjOPaYv8Imqr6ILNNFtUdqH5Ba2SDpAFbblTZa0jSWgcLMPBdQvSN/PZbXAtjS1xFgnzWYa9rnG6aNxvutJHNv3TuEOdRBre+yDj4iBuKw0sErQYZGlrwSRYPwXncZ0/K/NMFhsHhsJBlEZD5WsbpfI5u4DtrIul6klpiFEWoJN2efNY5YRl5dGh1Oej/b/Pn68PLvGbYvq/LHY7KvDghErfFif4jHam+dbcd/Nc7JMmxeUZjimjFySZa9o+zxPfZjN789gF3ep+wLqFrRsewcDuVjGnETbZqdbllj6IiIiq/O772jw9TdRJJ8l0fU+R4nNsLhW4N0TZcPOJAZd2natx3XfRtDXPAOoBNkjSCw2KWWWMZRUtGjrZaOcamHmHgOpGZzhunZsHjwcZ4srC3EQsAZG0Ee6QNxx5L3cILI2h29NH5KvDAJdosjyKHvqtXJ4+KmGHpmZtt1+q3sIx9MRUzPb5r29vCpGl7C00G9914sdPy4TH5NgcPiHRywQ4mUYhsVjUXCrB24NL2UTmkW6+NtkNd7507tITPCMvLHQ6rPQuMff9pj9XncK/A9LZPFl2OxjWu0vOtzSGvJJOx4v0tZdDOD+loAdwySQAefvf7r0c0UGJY6HERskidVte0FpWOFwGFy2Mw4CJsMTnFxYzizzysYwmMon2huy6rHPQyxmJ9WUxM8dr/dyW++NrXHzTLY8xyqbCPLgJm0HDlrrsH5GitgSNgKKoW91OdyQOVtmImKlx45zhlGWPmHlMXmfUWDy6bCYrKH4uXw3RtxWGdbX2KtzasFd7kkczsjy84pj2zCBusSCiCBW4XYPiAYfeoDj4oLtMTSR67lYY4TE3bo1epx1NP0xhETd3H87fg6DHZGI4c0xxdJiMbNBI2LW0Hw20aYwdvzK4/TmSPOFy7McZO580OFayCEs0thaRvY5LvVepJErbo367KWt0VTKsbm1NvG7X77q7U6fP+qqnSvweaZfi8ViMpZh52Yt/iPhxD9GiSqLmnyO2xS6Wy3G5Xk7cPjxGJvFe8NY7UKJvketruHPF0Oboq9TBGAdj6hWMIjK2OXVZ5ac6cxHeu/v28Jla8yAtIHml7103cja1Qd+r976pse0g2aNd1m5mQIbuee5Hb5rQM1EWTSg6qrkdhSepw+6dkVT9TJNm2BzZpU5peGgk1V/ik1msEk8V3TkbRiOr3qqh8SiIMWxoWTsLUljgKaR5kuC1dIGSbjc+SHsa4im6h8UEFukhwOx5A/otbJvSAK23Kiy1pGktA4UB4LqF6RvXOyC2AtcRYJWeh4e46qaNxvutJHN20ncIc7cHe0Gfvlu2zUN03pFj8LVktMQAcLUG9Vu58yir8O+ShTqk8/wQgY2HleyqNpZZ7pOJN8DzJCbg5sY5BPOyIl05jJAbqB8wpZTjqcK+AVgtph3JPNqXk1qAFcWgJATEGAc+SbWOawBv3u+yqJviN3NVYFDuhpdqOq2+Xqgz0FxLT+75JtoPp2/xVkUGg7tPLj2UvDWNNbk7c7IFfug18PgtBVEgNGrdJ9tZpsXtW6TpXNOmttgSgRDrpwN+RKCNQ0g8eamB7nMDj6j8VdFzgPwrekFfdjqysnYhzgG+GNuLCtxIkAJNX2FJhzRdDgoJa0Bo2s3valzDJPe+2xQ4ua4WKrfhauY5rNQsuJogIIcHVsBpAsAhTo2172Vo3doskHy8kaQ5zg6mkceqCARoFD3r2TsWW6Qb234TABkDW9he5T1HXYqg3cIGbIAbW3NKSLDCewO/zKzknfQ5BsfitiSI2befb1QRWpwdeyqSQx07c12QwE6jfzAUtcDq1XsOEEeKZnUWAeZAWmzSSPLui7bTQLpSwlzyNt77IFHGbLiDvuE3B9i697bjcK3hzHBoBLdt/JPzIOrb6oMiwRjvXkrNathsBuEBjC0OPzA7Jx8F44vzQJtEjYe7vZTcXXfb0OyQe5osUbdt6LMSudLR4LbP1QWNh5XsqjaW/FJ5cbsgepCDqbGOR8kCdOYy4Buq/NKOnu1EaewoKg5tMJ3J81LyasAVxaBPBdEGAc+SprHNYNP3u+yqJviN3NVdUO6TS7Uddt8vVERoLyWn93y7psoPo77cq3AU0H7p5J7KXtYxprcna+yKV+6DR8x8Fo2gCQGjV2SfbWaQRe1bpOlc06a22BQI6uHfmgjUNIPCmCRzmBx53H4q93OA/ADekFcMoEgLJ2JLgG+GDXFhW4kSAEmr7Ckamgmhwe6BNaA0bEm9wVLmOkmuuNihxLXCwBXalq5jms1Cy4ncBBDg4DYDSBYscqfD/f3srRu7W2SD5HsjSHOdqppHHqggEFg0g3eye1lum7234TABkDWjgXuUy4672oDcIG66AbW3lskd2sJ8jvfqspJ30OQbb+K3JPhsA8j29SiMw3W/X2VSSGOnUSR2QwOtxu/UBSHA6tV7CwEVBlMzqLAPMgLTZpJA7coJ1NpoFkcKWEueRtv6IFFGbLiDRPCpwfY1V722w3Ct4LHBrQS3bfyR5kHVQ4RGRaIxvdeQVki9hsBuEaGFuo89wOyGcF44uuUUNkDW0WX6lCbA5wJsVeyEEyOcWbOsWi7s/wDgQhBo1oLbHPdQ6jHqHa6QhA2Pla0iwGk2AjSX2XGy1CEEUAHEixX0WziBpOkX5oQgycXFwc0jfkJE6Tp239EIQNjqBo0k4u8Q2QdkIQPa1o4AD02pCEGcgIfTeT3Kt0kxG7txzSEIJdGAAf8ANunHQe33RZB57oQgpxAJAAFmlk0O3aSNPZCECL9Q3rbbhbayWsp1e6fzKEISxYTVHzK0YAXboQgoj36J3rf4LNhkbJ7hArzQhBZL3mnO2Oyh7aJbXGyEINWaaeNIrUdvJZvJcyhQIGxQhArIbqNWEg73r7oQgcjnFmzgd0XYJ/8AAhCDRrbbY57qHUY7B4ukIQNjpWtIsBpOwRpLrc42WoQgggAOJG1fRbvI2NC/NCEGLi4uDm1vyEi7SdO2+90hCBtfQNGknF3iGyDshCCu/wD5urcA0A9uyEIM5A4PpvJ7laOfKRu7jmkIQQ5mkA7e9unHQe3bcgnfvuhCCnEAkAAWVk0O3aT7qEIEX6huBttS21nSynUdJ/NCEJYtJOx81owAu3QhBVe/V71v8FDDI1/6uhR7oQgo63mnu2OyhzdLi3y2QhBozTT/AHRWo7eSl5Lm6RQIGxCEIJF1vVoQh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53254" name="AutoShape 6" descr="data:image/jpeg;base64,/9j/4AAQSkZJRgABAQEASABIAAD/2wBDAAgGBgcGBQgHBwcJCQgKDBQNDAsLDBkSEw8UHRofHh0aHBwgJC4nICIsIxwcKDcpLDAxNDQ0Hyc5PTgyPC4zNDL/2wBDAQkJCQwLDBgNDRgyIRwhMjIyMjIyMjIyMjIyMjIyMjIyMjIyMjIyMjIyMjIyMjIyMjIyMjIyMjIyMjIyMjIyMjL/wAARCAF3AfQDASIAAhEBAxEB/8QAHAAAAwEAAwEBAAAAAAAAAAAAAAECAwQFBgcI/8QARRAAAQQABQIDBQQIBAUEAgMAAQACAxEEBRIhMQZBE1FhByJxgZEUMqGxFSMzQlOSwdFDUmLhFiRygvAXNXODNJMlY+L/xAAaAQEBAAMBAQAAAAAAAAAAAAAAAQIDBAUG/8QALxEBAAIBAwMDAQcEAwAAAAAAAAERAgMTUQQhMRJBYXEFFIGhwdHwIjKRsUJi8f/aAAwDAQACEQMRAD8A+z+BFx4TK/6Qq+zxfwmfyhXskSpS3KBBE3YRMH/aEjBDf7Jn8oWl2mlFyz8CL+Gz+UJGCIivCZ/KtUJRcsvAhP8AhM/lCf2eH+DH/KFaLSi5R9nhH+FGP+0IMEJFGNhH/SFdoSi5QIIB/gx/yhPwYf4TP5QqU7pRcp8CGqMTP5QmYYj/AIbPommDslFyjwIR/hM/lCfgxfwmfyhXYS1BKLlH2eIneJn8oR9mh/hM/lC01ItKLln9ng/gs2/0hPwIuRGz6K7CWqkouUHDwncwsJ/6QgQRX+yZ/KtNSNSUXLMwRV+yZ/KkIIrvw2X50tCb4SvdKLlmYYjzGz+VHgxfw2fyq0akouUeFH/Db9EeBF/CZ/KFVhPUEouWf2eH+Ez+UJ/Z4ufCZ/Kr1Ja/VKLlPgxgfs2fRR9niBsRMv8A6Qr1WmlFyjwI+PDZ9EeDH/Db9FdpWlFykQxgbRtHyR4EV/s2fRaWKS7pRcoMMYH7Nv0S8KOq8Nn0WilyUXKfBi/hs/lUmGL+Gz+UK0JRco8KLtGz6IMUZ2LGkfBUE0ouWfgxcCNv8oT8Jl/cb9FoE7CUXLHwYqoxs/lT8NndjforPKEouUeFF/Db9EeFH/kb9FaEouUGKMneNv0S8GL+Gz+VaISi5Z+DFt+rZ/Kn4UfZjfotKRSUXLPwYibMbD8Wq/CjH+Gz+VMJpRcp8KL+Gz6BHgxXfhsvzpVSaUXKPBiPMbD/ANqrwYv4bP5QqA3VUlFygQxfw2fRLwIv4TP5QtEJRcs/s8P8Jn8oS8CH+Ez+VapFKLlHgxfw2fyhCuwhKLlaDumhVEgUmnSEAhCEAhAQgKRaV0laBoQhAjuilSEEJUrpGlBICDsqDfVBCCU62RSaCKQmikEk0mDaCgBAFKlVI4QQQktKsJUghIhWdkkEgFNUEVSCUUmjsgSEIQB2SJtIlK0FAWkdk+EjugQTRSVIHe6EUhAu6KTQgKQhIoGhA4QgsbpqAU0DKdJJ2gYT2U2mEDQhCBI7JopAkFCV7oCkJ0hBohCYQACDygpIBJO0hygAi7TUnZAHlJCO6BgqqRSYQJCZSQCZ4SRaASTSQCV7qvRQeUDICSClaAQhCBhCEidkDtIlTujdAIRuqHCCe6Z4THCNkCCDwnwkdygVJdk7Scgg8JNNmk+yEBe6dpIQNCW6LQNHKSYNIBCLRewQO0kJIGhHZMAUgSpNCA7JJphAlSE0CVbJIQO0kWhBJKSpI8IGHbIUoQbIpCZKBIQhAIQhAFKk0UgVBCqkkB3VWpTCAIRSLRaBIQhAIQgoBIoQeEEpEJoQJMcJJoBJM9kqtAIQhAIStFoGeFKpSRSBhIlMKUAjshIm0CToFJMIFwkqKSAQSikUgSZR3QgEIQgEJUhA1TVI2KYNIKpA5StMFBRSHCRNoBQXaEgmgEIQQgRQnSSBpHhIndPsgg8oQRuhBuhCEAhCEDrZI7JglBCCbVAqQmEFJUiyneyCUKqCRFIEhCYGyArZJO1JQFeqEWhAiaT7Iq0cBBKk7JnlCABtNIJoA8JXQQeFNoGSmCp+SEDpFICaASu00UgRFKVR4UoBSqKlAhynykN0WRwgE0kboBFpJlAWnVBCAbCA7Wi0vTsnWyAtF2kgIGnSAqCBITRSBJgIAVIBATQgY80E2kg+iAS4QhBKd7UkmEEnlCDyhBuhCEAhCLQUKSckhAgmkE63QMJoCEAkU0IEAg8ppHlAkISpA9kIpKkAg8IQTsgkhJNCBBNFUEdkAp2TpSOUFIoJWEEhAE0neym0ICyq7KUBAI3SKEAVNK+EuUE0hN3CSAItK67J/NJAXaEBBFoCkUkLtPsgEWhPSgEIpUEAFdBTRVDhAUEIQgCKTrdIp8oADdOkkIA8pJkJUgEWEKT94IBCEFAihCEG1oCDslfogZR2QEHhAIStNAxyjuEDlCCghA4QgEJA7pnlAJHlFpIBCErQMpIJStAHlTaZ5U2ge6am00Du0ISJooGoKZNpIEnSXdCApG6d7JUgY4RwjjZCASTS7IDvumBSSVoGQpTu0kCsoS4TQA2RuhBQNJIHdPZAJ2UlSBC7VHslwjlBYKajuqtA0JWmUAi0rTCBoQi0AhCO6AUkKyUkE1spJ2VWoKA1ISQg33SSQgoFBPZIIQCYO6SEFjlCkJ8lA7TtJCACDygIPKARaVoQCOyFKAJSTKklAE0otcPNswZleVYrHSC2QROkIvmhdfPj5r4SPaRn+PzoSOx7sOwvAEMdBjRdVxug/QY5TteSyDqeXEPOHxukyDiRvf4r1jXAgEGwgoJO2KLSJQNCVqSUFFTZtAO6LQUnskDYUlBdiwjbsVnafZBR4Ug0EI7IHanumOEkDKSCdkrtArBRdKSkg0tA3UpgoHSCd0AoJQMFK96SQOUFjhPhShBYTSHCEDTJCSKQBISuuE6RSAtUgcIQCO6EigDymDspQgO6l3KZ5QQgk7FCpCCyd0IPKEDCKSTtAIQjsgOUwKSAVIGOUylVFBKBIKErQDeUHlTdFGukDQdktYSLhRtA7WZcOxC8tm/tBybKcc7Al7psQwgOaygAfKztfouE72hYeePwsLgsQMQ4e6X0Ws9TX5IOn9r+efZ8phyeF5EuIPiyEcBg7H4n8l8RwztGJDydtQO3xX0jOekcwzzFOxZzEyTSfeGIaaJ3qq2AXgM6yfH5DjPDxcekndrmiw75oPoeX57h5ZvE1tYLG3mvfZN1TAGBkz7bwHWvgcGYTSYIYmFvhmGg/SPxW/8AxtnDYxCMUA0be7GL+qD9Pw42CdtxytcPitHStbRNUvgfRPUuY5hjp458wiDYovE/XuDQ6jwPVfUcvzfxomESNOp2kBzuT5WgvH9RY6TMhluAZAzGh5MrprMccQF6ybHpsudljsyxeDdiHYttPd+quGtu5q+DvXxC8vN05G/PW5k6SWQ3bopgSLvgEdl6/wDSjYqE+GkjYR+0YNTPqOEGmGxx+2vwU4DcQxgfsbDmnuF2INheYz7M8Nh3YDF4eVj5fF0gs962nm64pdyxkzwHidoBAI0jZBzxwkuOzEaJmxSG3OFihyty4IGCnV7KO6u0Ai9kKRugdqUyFNoGl2ReyklBV0ptHZJBRdsleyVpjdAwmgbcoKApNCLQMDdUoBT1ILCagFVqpAwmUgnaBJotCBhNSqtAikmVPdA0JIQHdPskgFAHlCkuFoQa9rQj0T4CA4Qki0DQlaYGyAGyerdIDfdOggq7UkppFAWuvzHNsPl0bXy2bBNDyHJXPPC6LqHpyLPsO6N+Ilw7ixzC5gBNHm0HzjHe2yXxXNweURabOl8spJrtYAXUye2fP3nSzD4Fgvnwyf6rv5fYnhz9zOpLrh2HH91xHexB4NNzqOvXD/7oOkb7YOoyTbsKK8oP/wDS2f7Yc+dC9hZhm2PvMjIcPnZXdQ+xEN/aZ0LrfTh/91yT7FcEbLs4nJ76YWg/1QfGcRmskmKfM8uc5zi8h29leg6Q6mw2CxBGMjkfqNvc08+a9xnHsWwsOWTy4DHzy4uOMujZNQa4jsaC+LSsdBiHsJosdXkbCD9HwdSZFiMta+Iua/iiAaXyX2g9THHZtLlsWn7HEAA8MBLid+/A+C85g88xMDNAe/Te9FcTM8X9ukjkr3qIJ7oOM2Z8bHxRTPax+zxdXXY0pa1zn+4C6+w3UsYC4AuoXyey5MuAnhmMcrHRyDfS4aSAg47ZC0uG4N/AhcmPMcUxw0zzCiC3TI4aT5jfY+qzdh3OFtcPitI8BI4+88Nsdig50fUuctff6Uxx/wDvdt+K+y9FdXjFZOxmJc4yMhBc9ztTX+pXznLOjcvxELJJ8dOXEXpYGgL3OSZbg8rAiw0ABa0DW424j4oPTOZg8ewyQhjQ8Eh8R2vuNtiPRdtlmb4XCxRYHFzaJBXhveKY5vYA8X6LzrIQDriDY3XvoFfM1yuQxzntLJGskYTdEc/EHlB6TMMQ0AaG+/H72uuB6ea5sQL2MeJHHULFLxzYJY3+JgsQcO8f4Tvejd8W8j5Ltcuzd+BwzWZhA5lH9pC7xGD58j6IO+in1SPjds5vmeVyA6+66TGT/aDFi4Xk4dta5I3XYP8AZdkyDRemR3pZsIOW0hK97WMEviR2RTrog9lraAJUpoQL0UkUqJ7qCUATsuEzNMNJiHwtdZaavtanNcUMLls0l0dOhv8A1HYLymFmEQMfyB8z5oPb38VoKC6HK8yqd2FxL7INMd/Rd44E7fggsG0XRpSDQVCjuUFDdKkIQCEJgAoKHCNkjskg0BKLUavVZ4oz/ZZfsro2z6T4ZlBLb9a7IOSheCw/W2bsztuUZllmFwmJoU50x0y78s23817lpOm3EfFBqAKT4XBnzbL8ILxGNgjA83hdZN1rkMV/874ldo2EoPQE7KdgvHz+0fJoo7bHiCTwXBrf6rpsV7WMCyxHCNvMl35BB9Jv1SJpfKne1qJzgBDOG/6IwPzKxPtV8sNiD8XgIPrdo4XymL2tsujl8p/7lyT7WML4bgMJKyUi26qLfnSD6WULyWXddYDEYGOTEOa2Uj3g02L+aEHst06scqNSLQXaakFBKBphIcIQUDumoHKo1SAKkppFAJFNI7lBNIr0TQgRFpUfNUl2QZPG1lfkzqoxP6nzM4drfC+1P0BvAFr9MdZ5scl6SzHGtdpkbEWxn/U7Yfmvy9DhZcbiiI2a9I5d3+Pqg4Ja48NNLaDAzzt1NZqrfQOT/wCcq8VA/COGvZx5AK5eUZl9nxTGSFrI3hzTIBu22kAoOLlrgMXG7Q19Hg919CzfMI+sMKGR4OPD4jCNGhnYtqueQdgvm7opMBixHLTZIzy07H1B7hfTYMdkkEODxgx0JxEsX65rGnY+TvX1QeBxGGkgmeHnZprfkH1RDOxrhbqG45Xb9Svws2J8fCytcDu4DeivMnZ3uAVzsg9LhMdLE6PRRa3kXey9fkuaCcAAm637HZfPMHi/dDSacNgfRd/leL8OMkuJs0B5oPpUE7fDoE2e5K5scvumgDR23XlcJjhLE0tBJuvku0hxw0lu/HFIO/a8cvrVfbstmSOEjzZc2+4XWsxDS0uvuuS2UONA2EGjsNC5rjBI/DPcNzHtq+I4K7nD5vJhcLWMjc5sba8WL39vNw7LovE0DcitVrlRzvDh4ZA2uge3og76LHYd8omglY+GYCi07alz2uBC8acPhnyumYJMLO51mSEgagN9+x+a7OHHYnDO/Xh0sdftIxZHxb/ZB6EqCSuNhMwixLAWu2ra9lybtAblSfJWOaUONFB5zqaYO8DDG6/auo+XH4rpMOGue11V77b7rlZvO7E5jLKxpewVGD2oeXzK4HjRYdzTNNDGywSXPG1FBzZyf0nMQ6iZDv5b/wCy9fl+JGLwjZCbcNnfFfOcV1Jk7JpXPzGE6nE20F35Ln4Lr7JcDA4snfiC4E6GREEIPoDggHZfNsZ7VAGH7Llcp35k2C6PF+0/O/FIjZg4NjyQSg+yk+qC4AbmvivgU3tGzuVwLs78IG/dijv8aXXYnq/HTk+LmePn8jq0oP0O/HYWK/ExMTQPN4C6+fqrJMNfi5jCK8nX+S/PhzjxXh3gOea38SQm1jJmOIa4uYyGIVfuM3HzNoPvUntC6fbYZPNKewjhcbXEf7RsCNQiweKeRxraGD8SviTMVmjmbYqUWLphr+ik4XFSvLnukd2Ic6wg+p472qmIExQ4Vu9C5dRP0XSYv2q5tIW+BJCzULpkR/qvBzYRuHbqltoFatA891TGQPoiRumrHmdkHKzXqDN8+xDZcXiJJnsNN2og9qpc0dVZq/L/ALFiGidzdhLI9xcK8hdLhYZsb72JaO7tgPmiaeFkjRDCHPvekCkx+YyO3fpB/wAoAWbpMVI8mbEzOvfdN0uNnYRHBoLTRWRwOMkcNUxALbALq+P5IE2KPU0yu1b76jRW4ji1agA4VwDyuGcJhYnfrsY2R97tjBdXzXKgjkIrC4LESNAslwpBTmtDdmt+KdAkUweXwXKwWS53mDbiwfg78vG/0XoMN7Nc8xTg6SV5B9Awfig8sYPFeGtG57D4LkQZbiHC2N3FDcr6NlnsmZERLNOYpAeWuv8A2XrsB0VlWDOuSIzvBsGTj6BB8zy/pvMJcI10Ubi2+w7oX2xsWhoa1oDRwABshBwHZ3l8by1+NgaRyC8LaPOMueNsdh//ANrf7roMw6PwONc541xPO5LTsfkvI5r0HmkJL8K7xmXw00aQfUxmWBcNsZB/+wKhjMMeMREfg8L89Zhlmc4HUH4XEtAP3ix3r3C6CTH46MuDJ5A4eTig/VLZ43VT2n4FUHtr7wX5Zh6izPDx0Z5z5EvcFQ6rz5lubj521v8AfNfmg/UuoVsjUO6/MDfaH1CyMBuPlG/OreltH7T+oogG/bnH4i0H6ZLgAiwvzfH7W+oWHfENdv8AvNXLZ7ZM+aTq8F1dtCD9C2Er3XwOP215w0b4XDP+IIr8Vv8A+t2Z1ZwOE2Hm7+6D7psDZSvdfDx7cMb3y7Dnz98hcqP23ur9ZlcZPm2Q0g+z+qF8jZ7bsNXvZc71AeuTH7a8rd97AzNP/UEHt+rciPUfTWMy1rxHLI0Oie7hrwbF+nb5r4LicqzTpnxocRlGIiI+9NpLmHyIdVUvpsXtkyOT9pFPH8KK2l9rXS5boc7EPB5b4V/VB8Ax8jsVMZDXwsEhcIim7EDfgr7F1B1l0BmuGkZJk5dK4GpGwhrh8xuvleZHKjvl7sWHbgtmrSN9qPPHmg45xL3hjZQ2XQ3S0uG4HksvEc2tJNEcKHO1uG1cJXzQo+iDQYiQGjW+3CXiEuHHwU+I4Fu/3TY+KozlzXNcxhBN8cIH4tmgKrbb/ddnhMXpjY3egupaGGQBzixvnyuxgwM1tlw0sc7BuWNeA76FB67IxisTUeHkLHO3Lasn5f3XpmRGFjPtGaQYd7edbmD6rx03VLcBkbYsFh54c0meftE0mwDKpunvfmvHyTSSuLpHFxJv3jaD7EMzGHa50mMwU0Zds+HEMP4XdrnwZlhp6kixMDoyNiJAV8Oa7kFrTv3W8eMli0hjgADdatiUH3NmLZIwgvaSfJw2XLgxjQfvMHluF8IbmmLbd4l9EV981+C5MGPlkY0S4uYQiwHtYSC7nnzQfdI8ywcJb42KhYy97e1RJ1Xk2Gfpfj4jX+U3+S+Jfa8t8OImbFyuIOtpAFH0WZzXCMAEWA1OB28SUn8Ag+0O6/yxrZDhRNOYrc/w2k6W+ZobDfkrgu9qWIeXMwOAfJpNEuaTXley+OvzCVrMYxhkhgxJ1ujicQL8j5j0WODzHGYUyRQTysjkHvNaSg+sYj2jdSO2bHHAOLexrQPquoxfWnUM/iCXOsPG2tw17fL/AE8r59JK+QnW5zjd0STpKgADUe4+qD0OKzt81+Pm+Jk/0saaP1K4jsxwgrTBNKTyZJKH4LqPDBIduT5rksaKvTuCg1+26R7kEQF37w1fmuVBnOOazTHIGCiPcY1v9Fx2wNLCCHWBewXKZhBQIaG/1CDhyTYrEA+JNI/4vJpNuEcXEus99iuyZhmhho2eVTYwCdRogboOtZhHFwofUcLYYVrX3fxsUuwZG8EUzjf8FMuEDz+saS00d+xQYMiw8cep7gN9rcq8bDU6mlxrgDZL7DDDhy5wmeG7mhaeFxLHSD7JgpphXdlIG3FOH3MOTp4uzY+S3E2MnsCDTe9FxF/VcpmFznENa2PBww6je9k/Rc2LpPN8e+pJpyONMMJAQdPPhdcYDiGSXuXycBIfo+BnvzCT0jF39F7nLvZXJLJqnhlcDy6d/wCNL12B9muX4ZjQ6QCuzIx+ZQfGYZ3EBuEy7EStvuDRHwNrsY8qzvFO1xYODDBwuiAXfivueF6SyuDmJ0n/AFH+y7OLLcJBXhYeNtDs1B8RwnQecYxrRiJsQQ7hscWltL0eA9lMYLXTMIIH3pJST9AV9VDQ3sE6BG6DxGX+zfKsG4Etadv3G1+K76HpbJ4gP+Sa4ju8ly7ik0GEWEw8I/VQsZ8GhagUKICadID4JgWkmDSDN3KFRAtCCCAQlpVN+6hBBYCKI28l1WN6ZyXMNX2rK8NKTySwA/ULuEIPGYv2W9MYph0YWTDuPBilO3yNrp3+xnKnNeG5ligHfdJY06f7r6Wi90Hx/EexHS4HDZw1w/8A7oNP5FdNi/YtnsWp+HmwkwAumvLSfqF96BBO6dBB+ZsT7NOpcMS45TO8DkxU4fgujxPTuNwzj9pweKjP+qIhfrM6b5ASLu2q0H5B/Rxr7hHwH91i/BuBO9j5Xa/XmIwWCxQrEYaGb/5Iw7+i6DGdCdLYv3pcowwcf3mAtP4IPy6cO4XbqUuheB97arX6FxPsi6bmkJgxGLgPkHhwHyK62f2NYQio89eAOA6AE/gUHwzQ8WeRXNJe+08UvseJ9kEtuMOZskJ4DoC38iunxHsmz2NxLIoJdv3X1+aD5nqcDZHzRqJaSKPz3XtcV0Bn2FDi/K5iPQavpS83mWT4rBWZoZIq5bIwtP4oOrJPB3S7bbea5EODkmYXNP1UyYZ8WxB27oMu59ErrdM15p6SSOxQSeUJmhY72kO6AO6YcQ7U06T6bJVaEA4lx1OJJ7km7T90Dfb4Jtbq2sBUIbOxCDPnuizVLTwSDwtY8I54Bv8ABBxt19L9mz8rzPLsw6fzRsTosQWysbI7SdQvcHzC8FHl8hBvse267zpfInY/qjK8G4amunDngitmkHug4HUOUOyTPcVlolEzYXbPFb9x811mpwF0B6Hld31Rhp8V1JmczjbnYl+2wFXQC6KSOeCmPJb323QasJuq459U6Nh10a2pKDXPiI46NkgXVLkzYKaMEAEu9Bz80HHDiBubPolos8ODvit4YGljgR7wP+y5UOCL3A6hRH3dKDh6HANJcdnUuZFA51Dna+eFz48HGbPJsbUuxjwTdVhoaANR3AQdZHC6QadJ00PyXZwYdz2izdDa9+ey5/2WCGBksjxpe+mu3LSaJ3riqK61/UOXNIbBBLKBu1wdpBQckYGo3FoJbzxx6LVmFaXGgKrcELrn9TYnSG4fDRts8uOojuuJ+ms2cADiaskmowAg9CzAtFvG4HHqlJK2NlPa9xr7jBqNLzpzTMnCzinknbgLRuOx5Pu4l91vtVoPS5dJl8+LazE4ifDRk+8TCTXHyXtMnyro5mMa9mL8SY7C3lgf8RwvlDMXi6ewYhw2HHJXosh6dzvOsTH4UcjYCfenlFNaP6/BB9vweBwOHjBw0EQae7QDfzXNaGgUBS4GS5XHk+VQYKN7pGxg253JJNldhSCtYPKoEELOtk+Ag1HxT+ayYduVQ3KC9kbKbUl1ILtLUCs9d7KSQg3BFJF4WHiBPxA4INTIKU+KstYKNbRsg0MoBQsTI20IOSOELjtxLBuSqGKhdxIEGyFl9pi7Gx5qTi4we5+SDdCw+1s06tLvokMZHwWlByNHe1Dml21/RYnGHUA2N1E+SRxTi7aF2mr1dkFfZhd6iSq8JvmVi/EyfuxE/NZvnxAoCIAnzNIOWI2juUyxvBpcYSziNxexoI25XBfjMY0gPdh2DzcSUHaCBgN6QLWjYmDloK6qOTMBfiSwOA/ytK5LcRI2jLKxo+iDmmNo4aEwxq66TMsOxwD8VG2+LcAk/NMGwW7GQtHcl4QdiQ3tS+b+16WOPpzDw6Y9cs9ajyABvS9lLmmBa3V9ugDfPxAvm/XOIy7OMwEE+NqPD4UlgG+t73AVfoAT8kHpeiek8si6NwDcZl2GmlnYZXukiGr3jYF+goLbMfZj0xjt24J+Gf54d5H4G1wsN1301HhjHhp8XIIWiMAAiwBV124V4XrDLZXNacPii4n3XAOIHflB5rH+xnDGUnB5pI0H+LEHflS6qb2K5gIrw2Z4SV3+V7Cz87X09nUGDJeIsHjnXuB4Z95cmDNRLHbcvxIINBrm8oPhWN9lnU2EBP2Bs4HeGVr10p6RzsSaHZXjNXFeA5fpaPFSnS52Ec0gd6CwnxuYMxEYhwjnxnZ1yNbp9UH53j6F6hmoNyjFbHkxLaP2cdTSuNZROKHegv0C8ZmJGujfD6tc+kpf0nLuwYWM+shP9EHwmP2W9Uur/wDjD8DK0f1Wg9lfVAZqOXi7qhM2/wA19oZhc9a57jj8Gb+6C11D8FzWR5icPUuIw3i1u5jDX4oPhY9mPUzXGsucSPKVu/4qm+zPqQizlbr/APkavt/g4prffxkQJ50xldTmeJky6BuvMnOkmJbFG2Ldx+fYIPk56Cz3DgGTJp65sOaSPou56Ay37F1pJLjoZIHYHBSTaZBXvEUD+a9L1B1LJkWAwks+JL5JDXhsNONDclcXJczwuYYjPs4wsGLxUckOEwwYa8QWXavTb0QfO8RiPEnc7wDbnFx1vrVZ+C3w2Jgc4a4i0A76feH/AJS+vf8AB2TPxL8TJA6SV9atTyR9ESdF5BJ7xwIvv7xCD5iH4TQPD0EncBxLNvJaR4h8cDWDDtLQBwdd/ivo7uhen3j/APDeL8pSFwZvZvlT/wBlPiYvKnA/mg8GMuy/FSeMYIo5HDctj02fNcqHpzDxucWYnWQL4Bpeo/8ATh0ZcYc3nbZFAs4UnonOIiDHmGGlA7SRlp/BB592TRaCGmiNyCPqV5POsDI6VrzJohDdWp903eqHn8F73H5PnmEdFh34MTiY02SCQ+4aPN/NcPNOic3xWGw8UGEkcYzy94F/MbIPK9OZrPlD6w+hkI3cx+5k7b/0XtxkPT+ewxYqLARwSS7aogWfIgbLh4X2c5w914j7NCNti/UPwXu+n+nYcliIfI6eZwALiKAryCDr4fZ5022FokwT3yAbudK6z9Cj/gLpwH/21tn/AFH+69hcVfcNqS6Kr8M/RB5MdG5JEwaMpgJBrcX891yYemsnjiAGU4Xbi4wvRsfGW7MP0Q2RhH3HCjXCDpWRYfLZQMNkbC0C9cTGhdjDmk72j/kcQ1t0QQNvXlc4vjI+4bSa9pH3SghuLeBqDX/ABWcc8AHRK4nybZH4rVrm8afwV6g3bQg4pxU5DnNw8r6bYBoX6BAxeL3uDQNuXA2uQZfKP8Ua3f5EHFjxeLkc8OwukNOx8Qe96+i0bisSG34HvUdta3bI6z7gVeIb+6EHHOKxYZthb22HiBS/EY8gFuFaPQyjZc0OJHCqxp3CDr3y5gYwRAwO7jxbr8Fx3YjMwK8GK+x1n+y7fVRoBZvDjug87M7qCR/uPwbB6scVrFFnhZT8RhL/APjd/dd4GE+SuqAsBB1TWZsCLxOH4/hE/wBUOizMuv7VFXeov9121eiRBPICDhx+MGAOcSfMEhC5fhn0Qg637fCwAAF+3kpfiWtjLo8O9+oXs1caTOoobqm/Fq4L+qI2mjMABtwg5pxuYMP6vAyOHlpH91cePzQua39Fv3F6ttl1R6sgG5xTQ08EFZu6zwjRvjQK7aSUHaYyfqN0bfsuBFnkOeBSya7q3YHDYNo/1yf2C6iXrTCuaS3MiBW2mM2og62hc0/880Ef52Hf4oPQMj6jlaBiH5ezeiWPfY/BRNluevcNOZQMb8HcfRdBJ13hWbPxz9juGMNLJvXeFe0DxsQ73trB/sg9D+hs3a/UM6a3z9xxW7MpxwJMmcuJr92L+5XnJurYvCBjknc6/utYXUoi6rxBjAbhMSTz7zP90HqJMkdiIgyXNsVyN2gArL/hTCn9rmePkbfGsBdLF1TjpCKwb7ra2UD+Ks9Q5oW+5BodRPNUB6IPSM6ay9kYYJcaTXvO+1Os/iq/4aycOa58U79I28TEvP8AVecjzTOCAHTxtJG+opfp7MmEasTBqHNnlB6KbpzInNDX4GN4bwHyPP8AVax5JkrGaG5dhdJ5BZd/VeWl6kxrJAJMwwTTVm1DOrS2vEzjD6SaFH/b0QerzVmVZTkuLxr8BhRHhonTFohbWw+C/OWZ4/FYoYjGzAB+IkpxaAKcf3RXYbL6R1f1TDi+kc1hbmzJHvi0iNpPv7jYL46cefCibdlkuvbjdB2WXTT5disNi2HSWSNJAJ94XdfA8L9O5fNBjMBh8VE1oZLG1wFDYEcL8uxzxyTSySuLYywkFvN1sPqvrHS/U0eD6ZwEUrcWZRGAeKP4oPqrmxFoND6IqMdgL9F4AdYYeRxY2DHGv3teyyxPWuHh/wALFivOQcoPobjGByFBljDfRfMZutzILjjxDR6uXEm6tn02HTD4uIAQfVDiIrukCdjxekhfLP8AinEPBIfI3bjxP91pH1JidgZpi7b3Qb/qg+nl7UvEaPJfM/03mL4xUWJ3sCgeVrHic5k+6yb/ALjSD6MXMon3V8y6zzOMdZ4eLWAIMMAN9g5ztz9Fzgc9fs2M8fxF866vix2C6macaGiTEQte2jfFg/kg0zvF/pLqPEyyvBwuGa5xtoPuihVeZJXoOmsNHH0TgIgHx4nMM08WItcWgNiLb1EdqJHzXz+Ig5oYppXw4aUGOWVoLtLTwa8rXvOi8JmGcZUMG7HsbhMvfpge2PfU/d1HuNhyg+va2iqrhV4jSL229F40dNYhwAfneMd6NdRWsXTrKGvNse7/AO0hB6wSDsAtNe3AXmY8hw7OcZjHfGdy5LMowoA/XTEDzmd/dB3bpQNiAE/FYW0K2XRuy7Dg/tXV5ayVUeXQ7ls8jR5eIg6Pr3Nsflr8qmwjtOHOIqXSRbjtQN8Ai9/Mrven+oYc9wcs0MEsOiQs0ygavnWy4mYZFgsywwhxb5JI9QdRk4I4IK5GBwWGy/DiLC02MHf3rv4lB3Albewpatkbe4C69os2H381VP2o/ig7EvHZUHjhcD3x+8tfeAG/4oOUCxvl9EwWnta4duHP5qreOCEHMGnyH0SLmtNaQuK18nchNz3c7IOY17T+7+CC4E3S4zHOItPU70Qbh7b4KfiNvjZcYF5Jr81TXEDcIN9f+lVYI4XH1OpWxxIQahwGxTBBWBJJqkbjhBsXAO33SdINtlk51c8qC5BuH3umHDuuOHEDhPUUG5fXCRk9Fl4hGyd2OUFayhTaEHjXYo3pLHEXtRC6yZ7S86sM6rP7y91+jsKN/DCl2WYI8xAoPn36lo/9vBFkn31xZpICdIyuO7294r6T+i8DVGEUl+h8ud/gD6oPlpxzIX+HFlcTTe+xNqW5ti205uXw+R/VWvqJyHLS6/s7fqVq3J8vaARhWbCt90HyR+d44Eg4OKybH6tZSZ5mxYQMI1vlUIK+xDKcv1X9kiv1atTgcIxtDCxcf5Ag+JfpfPHkkQP3FW2OvyU/pHqWRpa2HE6u4ERBX3JmGgYB4cMba8mhU6NpN6QPgg+DnGdUmiMBin+phO6iTFdWxRajgcQwf5jEvvTorFLN2FjcdxaD8+zZz1Dsx0biCL9+L+qyGY53IKtjBe9sr+nC/Qpy/Dj9xv0tUzBwjiNv8oQfnKXGZuT92Pffdp/t81BkzeRgDnRgeXhH+y/RxwcTn/s2/RcgYOMAe6K+CD81yQ5jMx8b8RhmMfYJfE4bV6NXRSZTimSiNsL5KNB8cbqP4L9YfY4yfuD6IOCjA2YPkg/MWWdJZ3mp8OHBTBgIJfI0ta34lesg6E6qDQ1pw+nii/8A2X3FuGjIVDDMb2QfGYOg+rPe04uGIHY6XGlo/wBmefOYdWPgscCrX2XwWtGyRjBCD4wPZrnvD8dFR8mXSzk9nOZx7PnleDz4cN+nmvtBiAU+GAEHxlvQE7CWv/SnAvTA0X+K5MHQ5hl1RuztpO1iNo/qvrZYBwEg1t8IPmT+lLoFvUT64LZGi/xWR6UZq2wnURJ4JlH919ULWjkrFwAcaCD5ozpVrXBxwnUBNfxB/ddRn3ROJx2Ca/AZZnP2yM+4cS5rmlvcc7L7EKrhDiQPdCD4BhPZ71S+X/2yWHVsXvkAAvngr6RlnQeFy/CxxPEzpauSRspAc7ua7Be0LnDhpUlzz+6EHRN6WwoAoSn4zuVM6Yw7RWmSu1Su/uu7aX3wFsH7IOh/4dwovVHIT6yO/uj9AYSyDEd/9R/uu8kcatSKI3QdOMgwg/w9v+oqhkuDA92BvkLJXbIJACDrhlWHa2hCONtk2YCOOy2Jo+S57pPRT4hpBxhh6GwIVticD3Woeq1lBPhOJQ5jxS01OQSSAgjQ48phhHJKsC0y0uQZ6T5oIIPKsRb8lD2eaBNdsrBHmoDaC0DLQTqcCaKtp2ve1QYLVhoHZBkJXXRaVYkc3hVt5IpBBlegukCsMCokUgwLpD5FFurdahJwQZ6nKwXkDZMN9FdII+Ke/qroJgIM90LXZCB+G3yP1S8JnkfqrQgjwmev1QImjsfqrQgnw2+v1R4bfX6qkIFpA8/qk5gcN7+qpCCQwDi/qnpF8JoQKgjSPJNCApLSE0IEGgcKtRSQgdlBJIpJCBUnSEIBCEIBZv5WiyldTgPRBBUkUg2TypOoDzQN26gilQNhDrBpAgL7I3SsqrNIJI92rU6CRSq0tSCQ2tlQapDiTwnZtA3AEUVIZQtBNp69qQFbKSwd1QNp7FBBaE/DFElMt35Tv3aQR4Yq0BoVA0OEN5QUKqkEgDYICfbhAgaFgJgEp6gAqaQd0EhqNN8q9QSLhSCXMIG1IbYARqtFhA91WrZSnSABKrekkzsgVuTsoso3QFo3SpWOEACaVAEpKhsECrdVwo17pk2EDolCA7ZCC0IQgEIQgEIQgEIQgEIQgEIQgEIQgEIQgEIQgEIQgEIQgFxsR+0HwXJWE4GsH0QZA7Jqb3K07IEGhMsspjcJEgFAaEFqL3QgnSFJaFr2SpBAHoqDbTQgnwx5KS2lZtSUCDQnpCQu1YbsgnSnoBVVSaDPwm+SWg2tUWgy0FGkrUpIMtFqms9VaaCPCPnsn4ZTtVaDMMKCxa6qCmwUE6Smqv1Su0CVqUWfVBSFNn1RZ9UFJqRymgaDwkmgRCkWrG5VFoQJpIH3T8ghcvDP0REX3tCDBCzE7De529EvtMdXZq64UuGe3lw1QsRiYz/mG9bhBxLATs7bvSXBt58NkLH7VFV2a86TGIYWagHV8EuDbz4aoWbZ2OFi6q7pMStIvevglwbeXC0LNszHA0eOVAxcJNAkn0CXBt58N0LLx46uz9EzOxosmkuDby4aIWLsTG271beQT+0R77nb0S4NvPhqhYfaowATqF+YQcVEDXvWeAGpcG3nw3QsjiGNIBsX6J+K2hsdzXCXBt5cNELN0zWizaTsRGxgc4kA+iXBt5cNULEYqJ3BNedKzKwFvPvbjZLg28uFrGX7w+CZnYHVZtYyTMe8VfHNJcG3lwdFPsoMgAvc/BIytst7jslwbefCt0UpZI1z9Is1zsq1t1FtGx2pLg28+FItPh1UbCRc3VpPJS4NvLhOv0RqrdD5YmO0uO6Yewna69QlwbeXBaiU7QC02R2U+Iyrva6S4NvLhaknukJGHzHbcIL22RR+KXBt58J1m+FoDso1xkXeypr2FmoB1eoS4NvPhQIKqxSgFrt28Vdpg7WlwbeXC+yQCTXtcCQeOVAxEZNAk/AJcG3lw0ISpLxG0SmZGtFk0lwbeXBVumodK1pN3t2AT8Ru+/CXBt58HSYWfjNFXYs1uEGZgIG5J8glwbefDTlKkGRraBBFp2PI77JcG3lwVJoc4NFkJOkZG0OcaB4S4NvLhXHKYFrITMdxfxpXrogf5txSXBt5cKpBGyjxRdXul47brfz4S4NvLhYCazMzavc/BHjs1EEkEdkuDbz4aJhZNmY5xaLJHomJW6iKNjtSXBt5cNkfuqfEFkUbCRlbenuUuDby4bMkLRQ4tCwM8cZ0udRQlwbefDDxCBoHHqsg0sdQcBvxVhatp2kkgFD2tDrJsdvitTupLo5JGOp+mu7VLQ4x6bNVyTytT92tVC+AFDW0XBxpvb1RSbGQxouwtmPLea0jhQGaQGggDshrntDQ523FBBZeGytBG1b0Ehq1CjYr5Ko3t1m9xxaxfIPEBjA0E7bolKIc1xDCN+duFm2J0ZeRdHcD1WnjBrLIJs1x2Uh1vN6iAdt0AHG9ySiRxnG9beYSmxEUEbppHsZG0W97jQA9StGBrgSHiiLBCFTVsmFwung/EJvieHMeXkf6exVNaGkggau6Hguvck1sOAipcxzy0k9+6oNc119+3ojSC0anbjf4LjYHMcJmcRmwGKjnYx2klvY13tLjwyjDKYnKI7Q5zX2KdRPJUtfqbXBDtilrI1ancK9cYhpw3Ow+KrCkgFzKdVeqyfG+WMsdu3gbblDZHe8CO+1bqpJhbmtsECxsoiQHsa0E7jk+a08UsYxwuwDz8VLHCrN2eSVTiCANgK/qUGUgLjrsD1VM1u0tBab8hSdse0tZI1z21qaCLHy7LOPE4d2Ifho54zPG0OcwEFzWngkKM4xngwx8cjreXfPgJiM63OuzSZadQIJPmSrDBZc119iVUJupvHJ5VveDGSOeFA1g2HCiAbTD7DSdyeyobnahqbsSBYQ9poOsBw42RO9lANA8QCz8FEcl1qB4PqoiHxPe9ryacD28vJMucCfK+yHS6iK1CyQRwr1Nqu3a0QeKa0Dg9isQ0seKcB6Utm+9pJIHyQ9rQ6ybHYnzRUlkkkbqdpr95qlocWabNV58qhIx5exsrbYae1tW087+SGtou1Gm9vVFmK8k2MhjRdhateW8/dCnRpAaCAEBz2htu2JrYKi9YbK0VsRvQSGrUAOKVRvaXG9wNrWMkg8QGIe4T5oiiHNcdBAvkUs2xOjLyLo7geq0Moawkg8+XZS12p5suIB23UQNcb3smtkSOM7d6NeYTL7IqrKprWm/eHyCKyYXC6eD8QiSKQOY4vI/0jgq2tDSQavup1NlbqZIJB20kUihzTIWku7qg1wdZ57IDA4Nt3vc15JkOuw4bGkGjX2KdV8qWP1No/eDtilrI1ancKy+MQnWOdhfmqlJALmHVVeqyfG+SPQ422qG25QJHW4EVvtW6qSYW5osULFBQSA9gaCdxyfNaeIWMY4XdH81LXCrJNnm1RNho2Ar+pRGUgLjrsD1AVM1uAaC036UrLAYxTrPlSTaoaSB60jJmGPjkdby758BMRnW512aTINggk77kqgxuoua6/MlAN1N45PJVveCwkfBQNYNhwoi7TD703uT2VQ3O1C22CQL80PBIB2DhwaTneygGgawLPwWccl6bHY+qgDG55t9WhMSNeLsj0pCIkvDSLG19lZ0kaiCRysKOsOJAB7FaCWgWg7XyEZK1h1bnfzUPsURVp6hIG+alx3tu4A3AQXHoc+zsO6lz5NZpoPYOPAUBwN8NA70aK5WlrGtJIJKoxjAOznOPYUNiqkaQ4NrttXCJDTwRsTSbgdN3tySSoJJIFjTxVALIN8MgtDh5m1TQWkkNsEd1UhqLUaAHO+wHqhVvN9VZxgIsvmyvFQY2V04AuGOhf3hTjsTtfdRlHVOXYbpvDzYx5hjH6mIa/Ee8NAG9DY+nwXQdX5vJLjHfZcZhHNiaY4xAXPeGvoOs/db5ef1V4XCY90eUYXCQGOfCMmn/wCfYKa00A4Aet0CuKdTLcmn0mHRaX3TCNTtc35+Pp29uXtMozmHN8O/EQ4bFQsDtIdMzT4g8x6LsHPa1peTs0We+y8T027qHM34fOMRm9weKWuwzm7OaDR2G3w+C9t7ocXXtfK6dLKcsbl4/W6GGhrThjMT8Rfb4uYh5k9XYfEwzuy3A4zGsY0lzhHoY3bu4rpek587w3TU0+XxZe7Dtke8+O9weaAuq27LnzZZnOVsx+DyqPCuy/EF0okmdvHYpzQB+C6rpvIs3zXp5seGzluFwcpe3wfDsnsbPkfiueZznOLu+/w9nT0+mx6fL0zjGMzj5uefMR4l6fpvqN/UGGe84R2HdDWpw3a8nyPn6Lu8RPHg8FPi5NThAx0j/OgLoeqnK8vgyrLoMDA1umJmlxG2o9z8zuuD1G5zemc00k//AIz+e+y6Y9WOF5eXi57Wr1NacVjM1+Dz7uqsZNh48XLiMDlWHlGqITNdPM9vFhooUuNjs9zVmSfpXBZn9qwzJhG9s+CEV3wRW5C4XU8Y/R2EwEGKw85w7I4jhooC6ZhDfe1PHAvslisTM7o7NcFP9ukMcrJIpsRG5rTHqaABY2+C451Mu8X7PoMOm0fThnjjFTlVV7XXvF/n9H0TCl7oIxIQ1zmguA4uuyrM8W7CYN00cD5pA33IoxZe66AUxWzDwg71E3cn0Cc8jhhTJuSxjnfGr2Xd7PmKiNTxfd4rLH5tleaYiTNMXhcIcQ12IdI5zC2R9UGvJOqh2AHzW/TOG1Z3jXR5ycVCHtmL4XNY6V3cPFaqHYcLzWbY85nl0E0zcM3HYh7SWxYMte+thch24rYei9HBiT0wzEZhi8pxsrpqbNipcRG547AUOBa4scouvaH02vpZ7czFRnn2qKjxXi/0/wDPbGtJ9fzUA3s4WQs4J24jBxTtD2eKwPa14p1HzC8/iM46iOKxMOFyKJzYpCxsskpGoDuBta7Ms4xi3zml0+epM4xUVzMR/t6iU6WtDKcO4CzBcTbjVjho4XlIm9c423A5fg2d7on+pUPg62weIhxD8TFjoGPGuGEhuocHagsN7/rLqj7Pjxu4X9f5D2jmgRlzLo/Vec6j6ihyjDy4dkUz8W+O2aIzQLrDSXcc9uV6FhJbsTtxuvG9RZjhn5kxs2a4SCPBkSxNH64yS9i5g4aN/W1dbKYx7TTX0GlGprR6sbiHXZN1IcryyHAOyrFyYlkvgX4o96UmyDfB3Gy9L09n+IzfG4vDz5ecO7CHS9wlDm6rrTxzyvGMxQnwuHy39H4rFzYrEPxT52gwvdJfMZPYDm13WWYnMsljEGG6XxEcUkodJI6fxHm6BP0XNpZ5RMXPb6PZ63pdLLHLKMIjPL5r3895+vantTIGuFja+y6vPs5ZlmHZFCGvx+JOnDRvcAL/AM58mhdhR8QOsAeRXgOt8pgwuGixT53z4ufE6XzynYNo+6ANg0Lo1spxwmYeR9m6Gnr9RjhqT5/n+Hc5LiMhyJsnjZzDNjsS4OxM5ksOd5eQAteoLw5jHxua4EWC3cEdl4HNXNxHs/me3FRYiNk0bY/CwvgsZRANdzzyvcYYeHg8O1u4ZC0ED0AU0cv+Ps2faGlERuzMzlMzE38V8RXnw5MehzwSAPW147O+qcDJj8skgzAeDDjHCfQTwBW4G5bZ+a7bOMXiniTL8Jls05liOqZsoiY0E1Rd5/BeCxHiTZ3l8UMeFYYiWsGVx6i3TvWp1B5HxWGvqTHbF0fZXR4ZzOepxPvHE+fL6Y7EMxGVSSxSup+Hc+M1pP3SQaO4XW9IT4jFdL4ObEzSTSP1HXIbsBxFX8l0uAhkzHGYPNYZsXiYG4PERvxGJADg7cBpr4rueibPR2BINAB9m/8AUVlhnOWcT8fs1a/T46PT5YxNz6o/D+7t+Tt8fjBl+Xz4wxulbEwuMcYskLx2b5/1Bh8tGOw2XDA4ZzmgPmcHyOvj3ey9s0FpsNsEd103Vkfi5ZhNQGj7dBrB4rVW/wBVlqxl6biaafs/PTjVxxzwjK59+PoqLPRg8Vl+UY0PmzDEQiSSSJg0tcfMDjvuu5bICXNo2uiaM4g6jNw4OXATXrnYzRIwAGg43vX0+C7pg0NJc9u3BVwme8S0dTjhExONd4vtP6e30PFSR4fDSPedPuO95xocLzHRGLy+Dphg+0wMkY4vxGp1aS4mrv0C63rrLsJ+szHEYyc4iUNZBhW7tLgNzXlW5UZXljMRlXT2FxmGgjbLinT0034sYYTqd67gUtOWpluVXh6ml0ml9yucp/qnv24iZnz5evwWcZdmE0seDxcOILBbgx3Avldi0tbES2g7yXlul4Io8XnWIZC1mvGuja0NoBre3pza9Bl2KhzGBk8DwWuLhuNwQSD+IW/Tymce/l5nVaOOnqTGndRXn5i2gLzVgNA39SVvG0O3slw5tV7oJa0X81k29RaCaWxy2QvVdUePe7JPGoBh3F9tk5ATs69+3dDC4AAtHxtQQznRuB6reV2zdu39Vk+w/cD0JSdqfE3fejv8yiNGODwKsUjU1pLWggDsoa/w9JBBPkE/FDiWkmiCimaLTxVfioBsU4bhN3usNGjyPVQX0aLd+OFRrKdLWhlOHcBQC8mydNjho4WsLWua5xcCB5bJupzNhxuKQJzQIy5l1+KkDbsO+/JTZbm7EmuKKze0l227goFIDI8k7fBCvUf8g+qEKAj1N1HlJ0XkKA5IVRtDS8NOoBUyRrgWbgD80GbWku30hp29VTPcsO3ACNADi7RZHkUOfX3uf6oKka4tqwBzypc0uipv5oic0i3cEbbJtd7507goMwHNaNRsnsEEOJuT6De/7Kg5uujsLCch973DtW+yBN98bXfdEkLXYdzHM8RrwWlpGxvsVILm8CieyoW9wDnbk0i3TxGKyDOm4PHRx4fBSMxk7GuihOjw42EaQ3gVXI5+K9JlfT0OW4uaYSF+toiiZvpiiBsNFkk7myV2r4gGEaqA4+KC7RG1xHG/K1xpYxNuzV6/V1MfRPaPj8P2ee6Pjc3pqA1v4ktD/wCwrvgw6eW6h/l4UYPB4bB4MQYSLw4g5zgyzyTZP1K2a3QBTKvk2ssI9OMQ0dRqRq62WpHvMyl7h9nfY/ccbPwXQ9FsrpPL3WN2uNeuoru5Cx7SxwsO91wPe9ksJhcJgMEzDYaJsMTbpgHG6TE+qJMdSI0Z0/eZif8AET+7SVry8FprsVwc4wcuYZRjMFCW+JLEWNc47X8Vzw79X73ZNjm72aNcFWYuKa8MpwyjKPMPOsyvO3Mb4+eiHanDCYZo3/6jyuq6nbLlXT2Nw+MzDMMd9pa0RPmjBYxwN/eHHzXsyHEV94dhSTx4kbo3BroyKIcAQfja15aUTFRLt0uvyx1IzyiKibqIiPzoROPgwOYLb4bTZPoFw85zeLLIWB0U+JnkaTFBCwuc7f0FALsI42ltDYNAAA7KpAWmL3zqIogH1K2TE1UOPHLGM/VlFxw8XneWStyYZnmIa/MHTwaWD7uHbrHuN/qe5XYZv0zic0xcbXZpJ9hEviSYaRoIsdgRvXoeF3eYYPC46MQYuHxGB7XhocRTm7jhcl7A9wNagT3K17Ud78Oz7/qRjjOPaYv8Imqr6ILNNFtUdqH5Ba2SDpAFbblTZa0jSWgcLMPBdQvSN/PZbXAtjS1xFgnzWYa9rnG6aNxvutJHNv3TuEOdRBre+yDj4iBuKw0sErQYZGlrwSRYPwXncZ0/K/NMFhsHhsJBlEZD5WsbpfI5u4DtrIul6klpiFEWoJN2efNY5YRl5dGh1Oej/b/Pn68PLvGbYvq/LHY7KvDghErfFif4jHam+dbcd/Nc7JMmxeUZjimjFySZa9o+zxPfZjN789gF3ep+wLqFrRsewcDuVjGnETbZqdbllj6IiIiq/O772jw9TdRJJ8l0fU+R4nNsLhW4N0TZcPOJAZd2natx3XfRtDXPAOoBNkjSCw2KWWWMZRUtGjrZaOcamHmHgOpGZzhunZsHjwcZ4srC3EQsAZG0Ee6QNxx5L3cILI2h29NH5KvDAJdosjyKHvqtXJ4+KmGHpmZtt1+q3sIx9MRUzPb5r29vCpGl7C00G9914sdPy4TH5NgcPiHRywQ4mUYhsVjUXCrB24NL2UTmkW6+NtkNd7507tITPCMvLHQ6rPQuMff9pj9XncK/A9LZPFl2OxjWu0vOtzSGvJJOx4v0tZdDOD+loAdwySQAefvf7r0c0UGJY6HERskidVte0FpWOFwGFy2Mw4CJsMTnFxYzizzysYwmMon2huy6rHPQyxmJ9WUxM8dr/dyW++NrXHzTLY8xyqbCPLgJm0HDlrrsH5GitgSNgKKoW91OdyQOVtmImKlx45zhlGWPmHlMXmfUWDy6bCYrKH4uXw3RtxWGdbX2KtzasFd7kkczsjy84pj2zCBusSCiCBW4XYPiAYfeoDj4oLtMTSR67lYY4TE3bo1epx1NP0xhETd3H87fg6DHZGI4c0xxdJiMbNBI2LW0Hw20aYwdvzK4/TmSPOFy7McZO580OFayCEs0thaRvY5LvVepJErbo367KWt0VTKsbm1NvG7X77q7U6fP+qqnSvweaZfi8ViMpZh52Yt/iPhxD9GiSqLmnyO2xS6Wy3G5Xk7cPjxGJvFe8NY7UKJvketruHPF0Oboq9TBGAdj6hWMIjK2OXVZ5ac6cxHeu/v28Jla8yAtIHml7103cja1Qd+r976pse0g2aNd1m5mQIbuee5Hb5rQM1EWTSg6qrkdhSepw+6dkVT9TJNm2BzZpU5peGgk1V/ik1msEk8V3TkbRiOr3qqh8SiIMWxoWTsLUljgKaR5kuC1dIGSbjc+SHsa4im6h8UEFukhwOx5A/otbJvSAK23Kiy1pGktA4UB4LqF6RvXOyC2AtcRYJWeh4e46qaNxvutJHN20ncIc7cHe0Gfvlu2zUN03pFj8LVktMQAcLUG9Vu58yir8O+ShTqk8/wQgY2HleyqNpZZ7pOJN8DzJCbg5sY5BPOyIl05jJAbqB8wpZTjqcK+AVgtph3JPNqXk1qAFcWgJATEGAc+SbWOawBv3u+yqJviN3NVYFDuhpdqOq2+Xqgz0FxLT+75JtoPp2/xVkUGg7tPLj2UvDWNNbk7c7IFfug18PgtBVEgNGrdJ9tZpsXtW6TpXNOmttgSgRDrpwN+RKCNQ0g8eamB7nMDj6j8VdFzgPwrekFfdjqysnYhzgG+GNuLCtxIkAJNX2FJhzRdDgoJa0Bo2s3valzDJPe+2xQ4ua4WKrfhauY5rNQsuJogIIcHVsBpAsAhTo2172Vo3doskHy8kaQ5zg6mkceqCARoFD3r2TsWW6Qb234TABkDW9he5T1HXYqg3cIGbIAbW3NKSLDCewO/zKzknfQ5BsfitiSI2befb1QRWpwdeyqSQx07c12QwE6jfzAUtcDq1XsOEEeKZnUWAeZAWmzSSPLui7bTQLpSwlzyNt77IFHGbLiDvuE3B9i697bjcK3hzHBoBLdt/JPzIOrb6oMiwRjvXkrNathsBuEBjC0OPzA7Jx8F44vzQJtEjYe7vZTcXXfb0OyQe5osUbdt6LMSudLR4LbP1QWNh5XsqjaW/FJ5cbsgepCDqbGOR8kCdOYy4Buq/NKOnu1EaewoKg5tMJ3J81LyasAVxaBPBdEGAc+SprHNYNP3u+yqJviN3NVdUO6TS7Uddt8vVERoLyWn93y7psoPo77cq3AU0H7p5J7KXtYxprcna+yKV+6DR8x8Fo2gCQGjV2SfbWaQRe1bpOlc06a22BQI6uHfmgjUNIPCmCRzmBx53H4q93OA/ADekFcMoEgLJ2JLgG+GDXFhW4kSAEmr7Ckamgmhwe6BNaA0bEm9wVLmOkmuuNihxLXCwBXalq5jms1Cy4ncBBDg4DYDSBYscqfD/f3srRu7W2SD5HsjSHOdqppHHqggEFg0g3eye1lum7234TABkDWjgXuUy4672oDcIG66AbW3lskd2sJ8jvfqspJ30OQbb+K3JPhsA8j29SiMw3W/X2VSSGOnUSR2QwOtxu/UBSHA6tV7CwEVBlMzqLAPMgLTZpJA7coJ1NpoFkcKWEueRtv6IFFGbLiDRPCpwfY1V722w3Ct4LHBrQS3bfyR5kHVQ4RGRaIxvdeQVki9hsBuEaGFuo89wOyGcF44uuUUNkDW0WX6lCbA5wJsVeyEEyOcWbOsWi7s/wDgQhBo1oLbHPdQ6jHqHa6QhA2Pla0iwGk2AjSX2XGy1CEEUAHEixX0WziBpOkX5oQgycXFwc0jfkJE6Tp239EIQNjqBo0k4u8Q2QdkIQPa1o4AD02pCEGcgIfTeT3Kt0kxG7txzSEIJdGAAf8ANunHQe33RZB57oQgpxAJAAFmlk0O3aSNPZCECL9Q3rbbhbayWsp1e6fzKEISxYTVHzK0YAXboQgoj36J3rf4LNhkbJ7hArzQhBZL3mnO2Oyh7aJbXGyEINWaaeNIrUdvJZvJcyhQIGxQhArIbqNWEg73r7oQgcjnFmzgd0XYJ/8AAhCDRrbbY57qHUY7B4ukIQNjpWtIsBpOwRpLrc42WoQgggAOJG1fRbvI2NC/NCEGLi4uDm1vyEi7SdO2+90hCBtfQNGknF3iGyDshCCu/wD5urcA0A9uyEIM5A4PpvJ7laOfKRu7jmkIQQ5mkA7e9unHQe3bcgnfvuhCCnEAkAAWVk0O3aT7qEIEX6huBttS21nSynUdJ/NCEJYtJOx81owAu3QhBVe/V71v8FDDI1/6uhR7oQgo63mnu2OyhzdLi3y2QhBozTT/AHRWo7eSl5Lm6RQIGxCEIJF1vVoQh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53256" name="AutoShape 8" descr="data:image/jpeg;base64,/9j/4AAQSkZJRgABAQEASABIAAD/2wBDAAgGBgcGBQgHBwcJCQgKDBQNDAsLDBkSEw8UHRofHh0aHBwgJC4nICIsIxwcKDcpLDAxNDQ0Hyc5PTgyPC4zNDL/2wBDAQkJCQwLDBgNDRgyIRwhMjIyMjIyMjIyMjIyMjIyMjIyMjIyMjIyMjIyMjIyMjIyMjIyMjIyMjIyMjIyMjIyMjL/wAARCAF3AfQDASIAAhEBAxEB/8QAHAAAAwEAAwEBAAAAAAAAAAAAAAECAwQFBgcI/8QARRAAAQQABQIDBQQIBAUEAgMAAQACAxEEBRIhMQZBE1FhByJxgZEUMqGxFSMzQlOSwdFDUmLhFiRygvAXNXODNJMlY+L/xAAaAQEBAAMBAQAAAAAAAAAAAAAAAQIDBAUG/8QALxEBAAIBAwMDAQcEAwAAAAAAAAERAgMTUQQhMRJBYXEFFIGhwdHwIjKRsUJi8f/aAAwDAQACEQMRAD8A+z+BFx4TK/6Qq+zxfwmfyhXskSpS3KBBE3YRMH/aEjBDf7Jn8oWl2mlFyz8CL+Gz+UJGCIivCZ/KtUJRcsvAhP8AhM/lCf2eH+DH/KFaLSi5R9nhH+FGP+0IMEJFGNhH/SFdoSi5QIIB/gx/yhPwYf4TP5QqU7pRcp8CGqMTP5QmYYj/AIbPommDslFyjwIR/hM/lCfgxfwmfyhXYS1BKLlH2eIneJn8oR9mh/hM/lC01ItKLln9ng/gs2/0hPwIuRGz6K7CWqkouUHDwncwsJ/6QgQRX+yZ/KtNSNSUXLMwRV+yZ/KkIIrvw2X50tCb4SvdKLlmYYjzGz+VHgxfw2fyq0akouUeFH/Db9EeBF/CZ/KFVhPUEouWf2eH+Ez+UJ/Z4ufCZ/Kr1Ja/VKLlPgxgfs2fRR9niBsRMv8A6Qr1WmlFyjwI+PDZ9EeDH/Db9FdpWlFykQxgbRtHyR4EV/s2fRaWKS7pRcoMMYH7Nv0S8KOq8Nn0WilyUXKfBi/hs/lUmGL+Gz+UK0JRco8KLtGz6IMUZ2LGkfBUE0ouWfgxcCNv8oT8Jl/cb9FoE7CUXLHwYqoxs/lT8NndjforPKEouUeFF/Db9EeFH/kb9FaEouUGKMneNv0S8GL+Gz+VaISi5Z+DFt+rZ/Kn4UfZjfotKRSUXLPwYibMbD8Wq/CjH+Gz+VMJpRcp8KL+Gz6BHgxXfhsvzpVSaUXKPBiPMbD/ANqrwYv4bP5QqA3VUlFygQxfw2fRLwIv4TP5QtEJRcs/s8P8Jn8oS8CH+Ez+VapFKLlHgxfw2fyhCuwhKLlaDumhVEgUmnSEAhCEAhAQgKRaV0laBoQhAjuilSEEJUrpGlBICDsqDfVBCCU62RSaCKQmikEk0mDaCgBAFKlVI4QQQktKsJUghIhWdkkEgFNUEVSCUUmjsgSEIQB2SJtIlK0FAWkdk+EjugQTRSVIHe6EUhAu6KTQgKQhIoGhA4QgsbpqAU0DKdJJ2gYT2U2mEDQhCBI7JopAkFCV7oCkJ0hBohCYQACDygpIBJO0hygAi7TUnZAHlJCO6BgqqRSYQJCZSQCZ4SRaASTSQCV7qvRQeUDICSClaAQhCBhCEidkDtIlTujdAIRuqHCCe6Z4THCNkCCDwnwkdygVJdk7Scgg8JNNmk+yEBe6dpIQNCW6LQNHKSYNIBCLRewQO0kJIGhHZMAUgSpNCA7JJphAlSE0CVbJIQO0kWhBJKSpI8IGHbIUoQbIpCZKBIQhAIQhAFKk0UgVBCqkkB3VWpTCAIRSLRaBIQhAIQgoBIoQeEEpEJoQJMcJJoBJM9kqtAIQhAIStFoGeFKpSRSBhIlMKUAjshIm0CToFJMIFwkqKSAQSikUgSZR3QgEIQgEJUhA1TVI2KYNIKpA5StMFBRSHCRNoBQXaEgmgEIQQgRQnSSBpHhIndPsgg8oQRuhBuhCEAhCEDrZI7JglBCCbVAqQmEFJUiyneyCUKqCRFIEhCYGyArZJO1JQFeqEWhAiaT7Iq0cBBKk7JnlCABtNIJoA8JXQQeFNoGSmCp+SEDpFICaASu00UgRFKVR4UoBSqKlAhynykN0WRwgE0kboBFpJlAWnVBCAbCA7Wi0vTsnWyAtF2kgIGnSAqCBITRSBJgIAVIBATQgY80E2kg+iAS4QhBKd7UkmEEnlCDyhBuhCEAhCLQUKSckhAgmkE63QMJoCEAkU0IEAg8ppHlAkISpA9kIpKkAg8IQTsgkhJNCBBNFUEdkAp2TpSOUFIoJWEEhAE0neym0ICyq7KUBAI3SKEAVNK+EuUE0hN3CSAItK67J/NJAXaEBBFoCkUkLtPsgEWhPSgEIpUEAFdBTRVDhAUEIQgCKTrdIp8oADdOkkIA8pJkJUgEWEKT94IBCEFAihCEG1oCDslfogZR2QEHhAIStNAxyjuEDlCCghA4QgEJA7pnlAJHlFpIBCErQMpIJStAHlTaZ5U2ge6am00Du0ISJooGoKZNpIEnSXdCApG6d7JUgY4RwjjZCASTS7IDvumBSSVoGQpTu0kCsoS4TQA2RuhBQNJIHdPZAJ2UlSBC7VHslwjlBYKajuqtA0JWmUAi0rTCBoQi0AhCO6AUkKyUkE1spJ2VWoKA1ISQg33SSQgoFBPZIIQCYO6SEFjlCkJ8lA7TtJCACDygIPKARaVoQCOyFKAJSTKklAE0otcPNswZleVYrHSC2QROkIvmhdfPj5r4SPaRn+PzoSOx7sOwvAEMdBjRdVxug/QY5TteSyDqeXEPOHxukyDiRvf4r1jXAgEGwgoJO2KLSJQNCVqSUFFTZtAO6LQUnskDYUlBdiwjbsVnafZBR4Ug0EI7IHanumOEkDKSCdkrtArBRdKSkg0tA3UpgoHSCd0AoJQMFK96SQOUFjhPhShBYTSHCEDTJCSKQBISuuE6RSAtUgcIQCO6EigDymDspQgO6l3KZ5QQgk7FCpCCyd0IPKEDCKSTtAIQjsgOUwKSAVIGOUylVFBKBIKErQDeUHlTdFGukDQdktYSLhRtA7WZcOxC8tm/tBybKcc7Al7psQwgOaygAfKztfouE72hYeePwsLgsQMQ4e6X0Ws9TX5IOn9r+efZ8phyeF5EuIPiyEcBg7H4n8l8RwztGJDydtQO3xX0jOekcwzzFOxZzEyTSfeGIaaJ3qq2AXgM6yfH5DjPDxcekndrmiw75oPoeX57h5ZvE1tYLG3mvfZN1TAGBkz7bwHWvgcGYTSYIYmFvhmGg/SPxW/8AxtnDYxCMUA0be7GL+qD9Pw42CdtxytcPitHStbRNUvgfRPUuY5hjp458wiDYovE/XuDQ6jwPVfUcvzfxomESNOp2kBzuT5WgvH9RY6TMhluAZAzGh5MrprMccQF6ybHpsudljsyxeDdiHYttPd+quGtu5q+DvXxC8vN05G/PW5k6SWQ3bopgSLvgEdl6/wDSjYqE+GkjYR+0YNTPqOEGmGxx+2vwU4DcQxgfsbDmnuF2INheYz7M8Nh3YDF4eVj5fF0gs962nm64pdyxkzwHidoBAI0jZBzxwkuOzEaJmxSG3OFihyty4IGCnV7KO6u0Ai9kKRugdqUyFNoGl2ReyklBV0ptHZJBRdsleyVpjdAwmgbcoKApNCLQMDdUoBT1ILCagFVqpAwmUgnaBJotCBhNSqtAikmVPdA0JIQHdPskgFAHlCkuFoQa9rQj0T4CA4Qki0DQlaYGyAGyerdIDfdOggq7UkppFAWuvzHNsPl0bXy2bBNDyHJXPPC6LqHpyLPsO6N+Ilw7ixzC5gBNHm0HzjHe2yXxXNweURabOl8spJrtYAXUye2fP3nSzD4Fgvnwyf6rv5fYnhz9zOpLrh2HH91xHexB4NNzqOvXD/7oOkb7YOoyTbsKK8oP/wDS2f7Yc+dC9hZhm2PvMjIcPnZXdQ+xEN/aZ0LrfTh/91yT7FcEbLs4nJ76YWg/1QfGcRmskmKfM8uc5zi8h29leg6Q6mw2CxBGMjkfqNvc08+a9xnHsWwsOWTy4DHzy4uOMujZNQa4jsaC+LSsdBiHsJosdXkbCD9HwdSZFiMta+Iua/iiAaXyX2g9THHZtLlsWn7HEAA8MBLid+/A+C85g88xMDNAe/Te9FcTM8X9ukjkr3qIJ7oOM2Z8bHxRTPax+zxdXXY0pa1zn+4C6+w3UsYC4AuoXyey5MuAnhmMcrHRyDfS4aSAg47ZC0uG4N/AhcmPMcUxw0zzCiC3TI4aT5jfY+qzdh3OFtcPitI8BI4+88Nsdig50fUuctff6Uxx/wDvdt+K+y9FdXjFZOxmJc4yMhBc9ztTX+pXznLOjcvxELJJ8dOXEXpYGgL3OSZbg8rAiw0ABa0DW424j4oPTOZg8ewyQhjQ8Eh8R2vuNtiPRdtlmb4XCxRYHFzaJBXhveKY5vYA8X6LzrIQDriDY3XvoFfM1yuQxzntLJGskYTdEc/EHlB6TMMQ0AaG+/H72uuB6ea5sQL2MeJHHULFLxzYJY3+JgsQcO8f4Tvejd8W8j5Ltcuzd+BwzWZhA5lH9pC7xGD58j6IO+in1SPjds5vmeVyA6+66TGT/aDFi4Xk4dta5I3XYP8AZdkyDRemR3pZsIOW0hK97WMEviR2RTrog9lraAJUpoQL0UkUqJ7qCUATsuEzNMNJiHwtdZaavtanNcUMLls0l0dOhv8A1HYLymFmEQMfyB8z5oPb38VoKC6HK8yqd2FxL7INMd/Rd44E7fggsG0XRpSDQVCjuUFDdKkIQCEJgAoKHCNkjskg0BKLUavVZ4oz/ZZfsro2z6T4ZlBLb9a7IOSheCw/W2bsztuUZllmFwmJoU50x0y78s23817lpOm3EfFBqAKT4XBnzbL8ILxGNgjA83hdZN1rkMV/874ldo2EoPQE7KdgvHz+0fJoo7bHiCTwXBrf6rpsV7WMCyxHCNvMl35BB9Jv1SJpfKne1qJzgBDOG/6IwPzKxPtV8sNiD8XgIPrdo4XymL2tsujl8p/7lyT7WML4bgMJKyUi26qLfnSD6WULyWXddYDEYGOTEOa2Uj3g02L+aEHst06scqNSLQXaakFBKBphIcIQUDumoHKo1SAKkppFAJFNI7lBNIr0TQgRFpUfNUl2QZPG1lfkzqoxP6nzM4drfC+1P0BvAFr9MdZ5scl6SzHGtdpkbEWxn/U7Yfmvy9DhZcbiiI2a9I5d3+Pqg4Ja48NNLaDAzzt1NZqrfQOT/wCcq8VA/COGvZx5AK5eUZl9nxTGSFrI3hzTIBu22kAoOLlrgMXG7Q19Hg919CzfMI+sMKGR4OPD4jCNGhnYtqueQdgvm7opMBixHLTZIzy07H1B7hfTYMdkkEODxgx0JxEsX65rGnY+TvX1QeBxGGkgmeHnZprfkH1RDOxrhbqG45Xb9Svws2J8fCytcDu4DeivMnZ3uAVzsg9LhMdLE6PRRa3kXey9fkuaCcAAm637HZfPMHi/dDSacNgfRd/leL8OMkuJs0B5oPpUE7fDoE2e5K5scvumgDR23XlcJjhLE0tBJuvku0hxw0lu/HFIO/a8cvrVfbstmSOEjzZc2+4XWsxDS0uvuuS2UONA2EGjsNC5rjBI/DPcNzHtq+I4K7nD5vJhcLWMjc5sba8WL39vNw7LovE0DcitVrlRzvDh4ZA2uge3og76LHYd8omglY+GYCi07alz2uBC8acPhnyumYJMLO51mSEgagN9+x+a7OHHYnDO/Xh0sdftIxZHxb/ZB6EqCSuNhMwixLAWu2ra9lybtAblSfJWOaUONFB5zqaYO8DDG6/auo+XH4rpMOGue11V77b7rlZvO7E5jLKxpewVGD2oeXzK4HjRYdzTNNDGywSXPG1FBzZyf0nMQ6iZDv5b/wCy9fl+JGLwjZCbcNnfFfOcV1Jk7JpXPzGE6nE20F35Ln4Lr7JcDA4snfiC4E6GREEIPoDggHZfNsZ7VAGH7Llcp35k2C6PF+0/O/FIjZg4NjyQSg+yk+qC4AbmvivgU3tGzuVwLs78IG/dijv8aXXYnq/HTk+LmePn8jq0oP0O/HYWK/ExMTQPN4C6+fqrJMNfi5jCK8nX+S/PhzjxXh3gOea38SQm1jJmOIa4uYyGIVfuM3HzNoPvUntC6fbYZPNKewjhcbXEf7RsCNQiweKeRxraGD8SviTMVmjmbYqUWLphr+ik4XFSvLnukd2Ic6wg+p472qmIExQ4Vu9C5dRP0XSYv2q5tIW+BJCzULpkR/qvBzYRuHbqltoFatA891TGQPoiRumrHmdkHKzXqDN8+xDZcXiJJnsNN2og9qpc0dVZq/L/ALFiGidzdhLI9xcK8hdLhYZsb72JaO7tgPmiaeFkjRDCHPvekCkx+YyO3fpB/wAoAWbpMVI8mbEzOvfdN0uNnYRHBoLTRWRwOMkcNUxALbALq+P5IE2KPU0yu1b76jRW4ji1agA4VwDyuGcJhYnfrsY2R97tjBdXzXKgjkIrC4LESNAslwpBTmtDdmt+KdAkUweXwXKwWS53mDbiwfg78vG/0XoMN7Nc8xTg6SV5B9Awfig8sYPFeGtG57D4LkQZbiHC2N3FDcr6NlnsmZERLNOYpAeWuv8A2XrsB0VlWDOuSIzvBsGTj6BB8zy/pvMJcI10Ubi2+w7oX2xsWhoa1oDRwABshBwHZ3l8by1+NgaRyC8LaPOMueNsdh//ANrf7roMw6PwONc541xPO5LTsfkvI5r0HmkJL8K7xmXw00aQfUxmWBcNsZB/+wKhjMMeMREfg8L89Zhlmc4HUH4XEtAP3ix3r3C6CTH46MuDJ5A4eTig/VLZ43VT2n4FUHtr7wX5Zh6izPDx0Z5z5EvcFQ6rz5lubj521v8AfNfmg/UuoVsjUO6/MDfaH1CyMBuPlG/OreltH7T+oogG/bnH4i0H6ZLgAiwvzfH7W+oWHfENdv8AvNXLZ7ZM+aTq8F1dtCD9C2Er3XwOP215w0b4XDP+IIr8Vv8A+t2Z1ZwOE2Hm7+6D7psDZSvdfDx7cMb3y7Dnz98hcqP23ur9ZlcZPm2Q0g+z+qF8jZ7bsNXvZc71AeuTH7a8rd97AzNP/UEHt+rciPUfTWMy1rxHLI0Oie7hrwbF+nb5r4LicqzTpnxocRlGIiI+9NpLmHyIdVUvpsXtkyOT9pFPH8KK2l9rXS5boc7EPB5b4V/VB8Ax8jsVMZDXwsEhcIim7EDfgr7F1B1l0BmuGkZJk5dK4GpGwhrh8xuvleZHKjvl7sWHbgtmrSN9qPPHmg45xL3hjZQ2XQ3S0uG4HksvEc2tJNEcKHO1uG1cJXzQo+iDQYiQGjW+3CXiEuHHwU+I4Fu/3TY+KozlzXNcxhBN8cIH4tmgKrbb/ddnhMXpjY3egupaGGQBzixvnyuxgwM1tlw0sc7BuWNeA76FB67IxisTUeHkLHO3Lasn5f3XpmRGFjPtGaQYd7edbmD6rx03VLcBkbYsFh54c0meftE0mwDKpunvfmvHyTSSuLpHFxJv3jaD7EMzGHa50mMwU0Zds+HEMP4XdrnwZlhp6kixMDoyNiJAV8Oa7kFrTv3W8eMli0hjgADdatiUH3NmLZIwgvaSfJw2XLgxjQfvMHluF8IbmmLbd4l9EV981+C5MGPlkY0S4uYQiwHtYSC7nnzQfdI8ywcJb42KhYy97e1RJ1Xk2Gfpfj4jX+U3+S+Jfa8t8OImbFyuIOtpAFH0WZzXCMAEWA1OB28SUn8Ag+0O6/yxrZDhRNOYrc/w2k6W+ZobDfkrgu9qWIeXMwOAfJpNEuaTXley+OvzCVrMYxhkhgxJ1ujicQL8j5j0WODzHGYUyRQTysjkHvNaSg+sYj2jdSO2bHHAOLexrQPquoxfWnUM/iCXOsPG2tw17fL/AE8r59JK+QnW5zjd0STpKgADUe4+qD0OKzt81+Pm+Jk/0saaP1K4jsxwgrTBNKTyZJKH4LqPDBIduT5rksaKvTuCg1+26R7kEQF37w1fmuVBnOOazTHIGCiPcY1v9Fx2wNLCCHWBewXKZhBQIaG/1CDhyTYrEA+JNI/4vJpNuEcXEus99iuyZhmhho2eVTYwCdRogboOtZhHFwofUcLYYVrX3fxsUuwZG8EUzjf8FMuEDz+saS00d+xQYMiw8cep7gN9rcq8bDU6mlxrgDZL7DDDhy5wmeG7mhaeFxLHSD7JgpphXdlIG3FOH3MOTp4uzY+S3E2MnsCDTe9FxF/VcpmFznENa2PBww6je9k/Rc2LpPN8e+pJpyONMMJAQdPPhdcYDiGSXuXycBIfo+BnvzCT0jF39F7nLvZXJLJqnhlcDy6d/wCNL12B9muX4ZjQ6QCuzIx+ZQfGYZ3EBuEy7EStvuDRHwNrsY8qzvFO1xYODDBwuiAXfivueF6SyuDmJ0n/AFH+y7OLLcJBXhYeNtDs1B8RwnQecYxrRiJsQQ7hscWltL0eA9lMYLXTMIIH3pJST9AV9VDQ3sE6BG6DxGX+zfKsG4Etadv3G1+K76HpbJ4gP+Sa4ju8ly7ik0GEWEw8I/VQsZ8GhagUKICadID4JgWkmDSDN3KFRAtCCCAQlpVN+6hBBYCKI28l1WN6ZyXMNX2rK8NKTySwA/ULuEIPGYv2W9MYph0YWTDuPBilO3yNrp3+xnKnNeG5ligHfdJY06f7r6Wi90Hx/EexHS4HDZw1w/8A7oNP5FdNi/YtnsWp+HmwkwAumvLSfqF96BBO6dBB+ZsT7NOpcMS45TO8DkxU4fgujxPTuNwzj9pweKjP+qIhfrM6b5ASLu2q0H5B/Rxr7hHwH91i/BuBO9j5Xa/XmIwWCxQrEYaGb/5Iw7+i6DGdCdLYv3pcowwcf3mAtP4IPy6cO4XbqUuheB97arX6FxPsi6bmkJgxGLgPkHhwHyK62f2NYQio89eAOA6AE/gUHwzQ8WeRXNJe+08UvseJ9kEtuMOZskJ4DoC38iunxHsmz2NxLIoJdv3X1+aD5nqcDZHzRqJaSKPz3XtcV0Bn2FDi/K5iPQavpS83mWT4rBWZoZIq5bIwtP4oOrJPB3S7bbea5EODkmYXNP1UyYZ8WxB27oMu59ErrdM15p6SSOxQSeUJmhY72kO6AO6YcQ7U06T6bJVaEA4lx1OJJ7km7T90Dfb4Jtbq2sBUIbOxCDPnuizVLTwSDwtY8I54Bv8ABBxt19L9mz8rzPLsw6fzRsTosQWysbI7SdQvcHzC8FHl8hBvse267zpfInY/qjK8G4amunDngitmkHug4HUOUOyTPcVlolEzYXbPFb9x811mpwF0B6Hld31Rhp8V1JmczjbnYl+2wFXQC6KSOeCmPJb323QasJuq459U6Nh10a2pKDXPiI46NkgXVLkzYKaMEAEu9Bz80HHDiBubPolos8ODvit4YGljgR7wP+y5UOCL3A6hRH3dKDh6HANJcdnUuZFA51Dna+eFz48HGbPJsbUuxjwTdVhoaANR3AQdZHC6QadJ00PyXZwYdz2izdDa9+ey5/2WCGBksjxpe+mu3LSaJ3riqK61/UOXNIbBBLKBu1wdpBQckYGo3FoJbzxx6LVmFaXGgKrcELrn9TYnSG4fDRts8uOojuuJ+ms2cADiaskmowAg9CzAtFvG4HHqlJK2NlPa9xr7jBqNLzpzTMnCzinknbgLRuOx5Pu4l91vtVoPS5dJl8+LazE4ifDRk+8TCTXHyXtMnyro5mMa9mL8SY7C3lgf8RwvlDMXi6ewYhw2HHJXosh6dzvOsTH4UcjYCfenlFNaP6/BB9vweBwOHjBw0EQae7QDfzXNaGgUBS4GS5XHk+VQYKN7pGxg253JJNldhSCtYPKoEELOtk+Ag1HxT+ayYduVQ3KC9kbKbUl1ILtLUCs9d7KSQg3BFJF4WHiBPxA4INTIKU+KstYKNbRsg0MoBQsTI20IOSOELjtxLBuSqGKhdxIEGyFl9pi7Gx5qTi4we5+SDdCw+1s06tLvokMZHwWlByNHe1Dml21/RYnGHUA2N1E+SRxTi7aF2mr1dkFfZhd6iSq8JvmVi/EyfuxE/NZvnxAoCIAnzNIOWI2juUyxvBpcYSziNxexoI25XBfjMY0gPdh2DzcSUHaCBgN6QLWjYmDloK6qOTMBfiSwOA/ytK5LcRI2jLKxo+iDmmNo4aEwxq66TMsOxwD8VG2+LcAk/NMGwW7GQtHcl4QdiQ3tS+b+16WOPpzDw6Y9cs9ajyABvS9lLmmBa3V9ugDfPxAvm/XOIy7OMwEE+NqPD4UlgG+t73AVfoAT8kHpeiek8si6NwDcZl2GmlnYZXukiGr3jYF+goLbMfZj0xjt24J+Gf54d5H4G1wsN1301HhjHhp8XIIWiMAAiwBV124V4XrDLZXNacPii4n3XAOIHflB5rH+xnDGUnB5pI0H+LEHflS6qb2K5gIrw2Z4SV3+V7Cz87X09nUGDJeIsHjnXuB4Z95cmDNRLHbcvxIINBrm8oPhWN9lnU2EBP2Bs4HeGVr10p6RzsSaHZXjNXFeA5fpaPFSnS52Ec0gd6CwnxuYMxEYhwjnxnZ1yNbp9UH53j6F6hmoNyjFbHkxLaP2cdTSuNZROKHegv0C8ZmJGujfD6tc+kpf0nLuwYWM+shP9EHwmP2W9Uur/wDjD8DK0f1Wg9lfVAZqOXi7qhM2/wA19oZhc9a57jj8Gb+6C11D8FzWR5icPUuIw3i1u5jDX4oPhY9mPUzXGsucSPKVu/4qm+zPqQizlbr/APkavt/g4prffxkQJ50xldTmeJky6BuvMnOkmJbFG2Ldx+fYIPk56Cz3DgGTJp65sOaSPou56Ay37F1pJLjoZIHYHBSTaZBXvEUD+a9L1B1LJkWAwks+JL5JDXhsNONDclcXJczwuYYjPs4wsGLxUckOEwwYa8QWXavTb0QfO8RiPEnc7wDbnFx1vrVZ+C3w2Jgc4a4i0A76feH/AJS+vf8AB2TPxL8TJA6SV9atTyR9ESdF5BJ7xwIvv7xCD5iH4TQPD0EncBxLNvJaR4h8cDWDDtLQBwdd/ivo7uhen3j/APDeL8pSFwZvZvlT/wBlPiYvKnA/mg8GMuy/FSeMYIo5HDctj02fNcqHpzDxucWYnWQL4Bpeo/8ATh0ZcYc3nbZFAs4UnonOIiDHmGGlA7SRlp/BB592TRaCGmiNyCPqV5POsDI6VrzJohDdWp903eqHn8F73H5PnmEdFh34MTiY02SCQ+4aPN/NcPNOic3xWGw8UGEkcYzy94F/MbIPK9OZrPlD6w+hkI3cx+5k7b/0XtxkPT+ewxYqLARwSS7aogWfIgbLh4X2c5w914j7NCNti/UPwXu+n+nYcliIfI6eZwALiKAryCDr4fZ5022FokwT3yAbudK6z9Cj/gLpwH/21tn/AFH+69hcVfcNqS6Kr8M/RB5MdG5JEwaMpgJBrcX891yYemsnjiAGU4Xbi4wvRsfGW7MP0Q2RhH3HCjXCDpWRYfLZQMNkbC0C9cTGhdjDmk72j/kcQ1t0QQNvXlc4vjI+4bSa9pH3SghuLeBqDX/ABWcc8AHRK4nybZH4rVrm8afwV6g3bQg4pxU5DnNw8r6bYBoX6BAxeL3uDQNuXA2uQZfKP8Ua3f5EHFjxeLkc8OwukNOx8Qe96+i0bisSG34HvUdta3bI6z7gVeIb+6EHHOKxYZthb22HiBS/EY8gFuFaPQyjZc0OJHCqxp3CDr3y5gYwRAwO7jxbr8Fx3YjMwK8GK+x1n+y7fVRoBZvDjug87M7qCR/uPwbB6scVrFFnhZT8RhL/APjd/dd4GE+SuqAsBB1TWZsCLxOH4/hE/wBUOizMuv7VFXeov9121eiRBPICDhx+MGAOcSfMEhC5fhn0Qg637fCwAAF+3kpfiWtjLo8O9+oXs1caTOoobqm/Fq4L+qI2mjMABtwg5pxuYMP6vAyOHlpH91cePzQua39Fv3F6ttl1R6sgG5xTQ08EFZu6zwjRvjQK7aSUHaYyfqN0bfsuBFnkOeBSya7q3YHDYNo/1yf2C6iXrTCuaS3MiBW2mM2og62hc0/880Ef52Hf4oPQMj6jlaBiH5ezeiWPfY/BRNluevcNOZQMb8HcfRdBJ13hWbPxz9juGMNLJvXeFe0DxsQ73trB/sg9D+hs3a/UM6a3z9xxW7MpxwJMmcuJr92L+5XnJurYvCBjknc6/utYXUoi6rxBjAbhMSTz7zP90HqJMkdiIgyXNsVyN2gArL/hTCn9rmePkbfGsBdLF1TjpCKwb7ra2UD+Ks9Q5oW+5BodRPNUB6IPSM6ay9kYYJcaTXvO+1Os/iq/4aycOa58U79I28TEvP8AVecjzTOCAHTxtJG+opfp7MmEasTBqHNnlB6KbpzInNDX4GN4bwHyPP8AVax5JkrGaG5dhdJ5BZd/VeWl6kxrJAJMwwTTVm1DOrS2vEzjD6SaFH/b0QerzVmVZTkuLxr8BhRHhonTFohbWw+C/OWZ4/FYoYjGzAB+IkpxaAKcf3RXYbL6R1f1TDi+kc1hbmzJHvi0iNpPv7jYL46cefCibdlkuvbjdB2WXTT5disNi2HSWSNJAJ94XdfA8L9O5fNBjMBh8VE1oZLG1wFDYEcL8uxzxyTSySuLYywkFvN1sPqvrHS/U0eD6ZwEUrcWZRGAeKP4oPqrmxFoND6IqMdgL9F4AdYYeRxY2DHGv3teyyxPWuHh/wALFivOQcoPobjGByFBljDfRfMZutzILjjxDR6uXEm6tn02HTD4uIAQfVDiIrukCdjxekhfLP8AinEPBIfI3bjxP91pH1JidgZpi7b3Qb/qg+nl7UvEaPJfM/03mL4xUWJ3sCgeVrHic5k+6yb/ALjSD6MXMon3V8y6zzOMdZ4eLWAIMMAN9g5ztz9Fzgc9fs2M8fxF866vix2C6macaGiTEQte2jfFg/kg0zvF/pLqPEyyvBwuGa5xtoPuihVeZJXoOmsNHH0TgIgHx4nMM08WItcWgNiLb1EdqJHzXz+Ig5oYppXw4aUGOWVoLtLTwa8rXvOi8JmGcZUMG7HsbhMvfpge2PfU/d1HuNhyg+va2iqrhV4jSL229F40dNYhwAfneMd6NdRWsXTrKGvNse7/AO0hB6wSDsAtNe3AXmY8hw7OcZjHfGdy5LMowoA/XTEDzmd/dB3bpQNiAE/FYW0K2XRuy7Dg/tXV5ayVUeXQ7ls8jR5eIg6Pr3Nsflr8qmwjtOHOIqXSRbjtQN8Ai9/Mrven+oYc9wcs0MEsOiQs0ygavnWy4mYZFgsywwhxb5JI9QdRk4I4IK5GBwWGy/DiLC02MHf3rv4lB3Albewpatkbe4C69os2H381VP2o/ig7EvHZUHjhcD3x+8tfeAG/4oOUCxvl9EwWnta4duHP5qreOCEHMGnyH0SLmtNaQuK18nchNz3c7IOY17T+7+CC4E3S4zHOItPU70Qbh7b4KfiNvjZcYF5Jr81TXEDcIN9f+lVYI4XH1OpWxxIQahwGxTBBWBJJqkbjhBsXAO33SdINtlk51c8qC5BuH3umHDuuOHEDhPUUG5fXCRk9Fl4hGyd2OUFayhTaEHjXYo3pLHEXtRC6yZ7S86sM6rP7y91+jsKN/DCl2WYI8xAoPn36lo/9vBFkn31xZpICdIyuO7294r6T+i8DVGEUl+h8ud/gD6oPlpxzIX+HFlcTTe+xNqW5ti205uXw+R/VWvqJyHLS6/s7fqVq3J8vaARhWbCt90HyR+d44Eg4OKybH6tZSZ5mxYQMI1vlUIK+xDKcv1X9kiv1atTgcIxtDCxcf5Ag+JfpfPHkkQP3FW2OvyU/pHqWRpa2HE6u4ERBX3JmGgYB4cMba8mhU6NpN6QPgg+DnGdUmiMBin+phO6iTFdWxRajgcQwf5jEvvTorFLN2FjcdxaD8+zZz1Dsx0biCL9+L+qyGY53IKtjBe9sr+nC/Qpy/Dj9xv0tUzBwjiNv8oQfnKXGZuT92Pffdp/t81BkzeRgDnRgeXhH+y/RxwcTn/s2/RcgYOMAe6K+CD81yQ5jMx8b8RhmMfYJfE4bV6NXRSZTimSiNsL5KNB8cbqP4L9YfY4yfuD6IOCjA2YPkg/MWWdJZ3mp8OHBTBgIJfI0ta34lesg6E6qDQ1pw+nii/8A2X3FuGjIVDDMb2QfGYOg+rPe04uGIHY6XGlo/wBmefOYdWPgscCrX2XwWtGyRjBCD4wPZrnvD8dFR8mXSzk9nOZx7PnleDz4cN+nmvtBiAU+GAEHxlvQE7CWv/SnAvTA0X+K5MHQ5hl1RuztpO1iNo/qvrZYBwEg1t8IPmT+lLoFvUT64LZGi/xWR6UZq2wnURJ4JlH919ULWjkrFwAcaCD5ozpVrXBxwnUBNfxB/ddRn3ROJx2Ca/AZZnP2yM+4cS5rmlvcc7L7EKrhDiQPdCD4BhPZ71S+X/2yWHVsXvkAAvngr6RlnQeFy/CxxPEzpauSRspAc7ua7Be0LnDhpUlzz+6EHRN6WwoAoSn4zuVM6Yw7RWmSu1Su/uu7aX3wFsH7IOh/4dwovVHIT6yO/uj9AYSyDEd/9R/uu8kcatSKI3QdOMgwg/w9v+oqhkuDA92BvkLJXbIJACDrhlWHa2hCONtk2YCOOy2Jo+S57pPRT4hpBxhh6GwIVticD3Woeq1lBPhOJQ5jxS01OQSSAgjQ48phhHJKsC0y0uQZ6T5oIIPKsRb8lD2eaBNdsrBHmoDaC0DLQTqcCaKtp2ve1QYLVhoHZBkJXXRaVYkc3hVt5IpBBlegukCsMCokUgwLpD5FFurdahJwQZ6nKwXkDZMN9FdII+Ke/qroJgIM90LXZCB+G3yP1S8JnkfqrQgjwmev1QImjsfqrQgnw2+v1R4bfX6qkIFpA8/qk5gcN7+qpCCQwDi/qnpF8JoQKgjSPJNCApLSE0IEGgcKtRSQgdlBJIpJCBUnSEIBCEIBZv5WiyldTgPRBBUkUg2TypOoDzQN26gilQNhDrBpAgL7I3SsqrNIJI92rU6CRSq0tSCQ2tlQapDiTwnZtA3AEUVIZQtBNp69qQFbKSwd1QNp7FBBaE/DFElMt35Tv3aQR4Yq0BoVA0OEN5QUKqkEgDYICfbhAgaFgJgEp6gAqaQd0EhqNN8q9QSLhSCXMIG1IbYARqtFhA91WrZSnSABKrekkzsgVuTsoso3QFo3SpWOEACaVAEpKhsECrdVwo17pk2EDolCA7ZCC0IQgEIQgEIQgEIQgEIQgEIQgEIQgEIQgEIQgEIQgEIQgFxsR+0HwXJWE4GsH0QZA7Jqb3K07IEGhMsspjcJEgFAaEFqL3QgnSFJaFr2SpBAHoqDbTQgnwx5KS2lZtSUCDQnpCQu1YbsgnSnoBVVSaDPwm+SWg2tUWgy0FGkrUpIMtFqms9VaaCPCPnsn4ZTtVaDMMKCxa6qCmwUE6Smqv1Su0CVqUWfVBSFNn1RZ9UFJqRymgaDwkmgRCkWrG5VFoQJpIH3T8ghcvDP0REX3tCDBCzE7De529EvtMdXZq64UuGe3lw1QsRiYz/mG9bhBxLATs7bvSXBt58NkLH7VFV2a86TGIYWagHV8EuDbz4aoWbZ2OFi6q7pMStIvevglwbeXC0LNszHA0eOVAxcJNAkn0CXBt58N0LLx46uz9EzOxosmkuDby4aIWLsTG271beQT+0R77nb0S4NvPhqhYfaowATqF+YQcVEDXvWeAGpcG3nw3QsjiGNIBsX6J+K2hsdzXCXBt5cNELN0zWizaTsRGxgc4kA+iXBt5cNULEYqJ3BNedKzKwFvPvbjZLg28uFrGX7w+CZnYHVZtYyTMe8VfHNJcG3lwdFPsoMgAvc/BIytst7jslwbefCt0UpZI1z9Is1zsq1t1FtGx2pLg28+FItPh1UbCRc3VpPJS4NvLhOv0RqrdD5YmO0uO6Yewna69QlwbeXBaiU7QC02R2U+Iyrva6S4NvLhaknukJGHzHbcIL22RR+KXBt58J1m+FoDso1xkXeypr2FmoB1eoS4NvPhQIKqxSgFrt28Vdpg7WlwbeXC+yQCTXtcCQeOVAxEZNAk/AJcG3lw0ISpLxG0SmZGtFk0lwbeXBVumodK1pN3t2AT8Ru+/CXBt58HSYWfjNFXYs1uEGZgIG5J8glwbefDTlKkGRraBBFp2PI77JcG3lwVJoc4NFkJOkZG0OcaB4S4NvLhXHKYFrITMdxfxpXrogf5txSXBt5cKpBGyjxRdXul47brfz4S4NvLhYCazMzavc/BHjs1EEkEdkuDbz4aJhZNmY5xaLJHomJW6iKNjtSXBt5cNkfuqfEFkUbCRlbenuUuDby4bMkLRQ4tCwM8cZ0udRQlwbefDDxCBoHHqsg0sdQcBvxVhatp2kkgFD2tDrJsdvitTupLo5JGOp+mu7VLQ4x6bNVyTytT92tVC+AFDW0XBxpvb1RSbGQxouwtmPLea0jhQGaQGggDshrntDQ523FBBZeGytBG1b0Ehq1CjYr5Ko3t1m9xxaxfIPEBjA0E7bolKIc1xDCN+duFm2J0ZeRdHcD1WnjBrLIJs1x2Uh1vN6iAdt0AHG9ySiRxnG9beYSmxEUEbppHsZG0W97jQA9StGBrgSHiiLBCFTVsmFwung/EJvieHMeXkf6exVNaGkggau6Hguvck1sOAipcxzy0k9+6oNc119+3ojSC0anbjf4LjYHMcJmcRmwGKjnYx2klvY13tLjwyjDKYnKI7Q5zX2KdRPJUtfqbXBDtilrI1ancK9cYhpw3Ow+KrCkgFzKdVeqyfG+WMsdu3gbblDZHe8CO+1bqpJhbmtsECxsoiQHsa0E7jk+a08UsYxwuwDz8VLHCrN2eSVTiCANgK/qUGUgLjrsD1VM1u0tBab8hSdse0tZI1z21qaCLHy7LOPE4d2Ifho54zPG0OcwEFzWngkKM4xngwx8cjreXfPgJiM63OuzSZadQIJPmSrDBZc119iVUJupvHJ5VveDGSOeFA1g2HCiAbTD7DSdyeyobnahqbsSBYQ9poOsBw42RO9lANA8QCz8FEcl1qB4PqoiHxPe9ryacD28vJMucCfK+yHS6iK1CyQRwr1Nqu3a0QeKa0Dg9isQ0seKcB6Utm+9pJIHyQ9rQ6ybHYnzRUlkkkbqdpr95qlocWabNV58qhIx5exsrbYae1tW087+SGtou1Gm9vVFmK8k2MhjRdhateW8/dCnRpAaCAEBz2htu2JrYKi9YbK0VsRvQSGrUAOKVRvaXG9wNrWMkg8QGIe4T5oiiHNcdBAvkUs2xOjLyLo7geq0Moawkg8+XZS12p5suIB23UQNcb3smtkSOM7d6NeYTL7IqrKprWm/eHyCKyYXC6eD8QiSKQOY4vI/0jgq2tDSQavup1NlbqZIJB20kUihzTIWku7qg1wdZ57IDA4Nt3vc15JkOuw4bGkGjX2KdV8qWP1No/eDtilrI1ancKy+MQnWOdhfmqlJALmHVVeqyfG+SPQ422qG25QJHW4EVvtW6qSYW5osULFBQSA9gaCdxyfNaeIWMY4XdH81LXCrJNnm1RNho2Ar+pRGUgLjrsD1AVM1uAaC036UrLAYxTrPlSTaoaSB60jJmGPjkdby758BMRnW512aTINggk77kqgxuoua6/MlAN1N45PJVveCwkfBQNYNhwoi7TD703uT2VQ3O1C22CQL80PBIB2DhwaTneygGgawLPwWccl6bHY+qgDG55t9WhMSNeLsj0pCIkvDSLG19lZ0kaiCRysKOsOJAB7FaCWgWg7XyEZK1h1bnfzUPsURVp6hIG+alx3tu4A3AQXHoc+zsO6lz5NZpoPYOPAUBwN8NA70aK5WlrGtJIJKoxjAOznOPYUNiqkaQ4NrttXCJDTwRsTSbgdN3tySSoJJIFjTxVALIN8MgtDh5m1TQWkkNsEd1UhqLUaAHO+wHqhVvN9VZxgIsvmyvFQY2V04AuGOhf3hTjsTtfdRlHVOXYbpvDzYx5hjH6mIa/Ee8NAG9DY+nwXQdX5vJLjHfZcZhHNiaY4xAXPeGvoOs/db5ef1V4XCY90eUYXCQGOfCMmn/wCfYKa00A4Aet0CuKdTLcmn0mHRaX3TCNTtc35+Pp29uXtMozmHN8O/EQ4bFQsDtIdMzT4g8x6LsHPa1peTs0We+y8T027qHM34fOMRm9weKWuwzm7OaDR2G3w+C9t7ocXXtfK6dLKcsbl4/W6GGhrThjMT8Rfb4uYh5k9XYfEwzuy3A4zGsY0lzhHoY3bu4rpek587w3TU0+XxZe7Dtke8+O9weaAuq27LnzZZnOVsx+DyqPCuy/EF0okmdvHYpzQB+C6rpvIs3zXp5seGzluFwcpe3wfDsnsbPkfiueZznOLu+/w9nT0+mx6fL0zjGMzj5uefMR4l6fpvqN/UGGe84R2HdDWpw3a8nyPn6Lu8RPHg8FPi5NThAx0j/OgLoeqnK8vgyrLoMDA1umJmlxG2o9z8zuuD1G5zemc00k//AIz+e+y6Y9WOF5eXi57Wr1NacVjM1+Dz7uqsZNh48XLiMDlWHlGqITNdPM9vFhooUuNjs9zVmSfpXBZn9qwzJhG9s+CEV3wRW5C4XU8Y/R2EwEGKw85w7I4jhooC6ZhDfe1PHAvslisTM7o7NcFP9ukMcrJIpsRG5rTHqaABY2+C451Mu8X7PoMOm0fThnjjFTlVV7XXvF/n9H0TCl7oIxIQ1zmguA4uuyrM8W7CYN00cD5pA33IoxZe66AUxWzDwg71E3cn0Cc8jhhTJuSxjnfGr2Xd7PmKiNTxfd4rLH5tleaYiTNMXhcIcQ12IdI5zC2R9UGvJOqh2AHzW/TOG1Z3jXR5ycVCHtmL4XNY6V3cPFaqHYcLzWbY85nl0E0zcM3HYh7SWxYMte+thch24rYei9HBiT0wzEZhi8pxsrpqbNipcRG547AUOBa4scouvaH02vpZ7czFRnn2qKjxXi/0/wDPbGtJ9fzUA3s4WQs4J24jBxTtD2eKwPa14p1HzC8/iM46iOKxMOFyKJzYpCxsskpGoDuBta7Ms4xi3zml0+epM4xUVzMR/t6iU6WtDKcO4CzBcTbjVjho4XlIm9c423A5fg2d7on+pUPg62weIhxD8TFjoGPGuGEhuocHagsN7/rLqj7Pjxu4X9f5D2jmgRlzLo/Vec6j6ihyjDy4dkUz8W+O2aIzQLrDSXcc9uV6FhJbsTtxuvG9RZjhn5kxs2a4SCPBkSxNH64yS9i5g4aN/W1dbKYx7TTX0GlGprR6sbiHXZN1IcryyHAOyrFyYlkvgX4o96UmyDfB3Gy9L09n+IzfG4vDz5ecO7CHS9wlDm6rrTxzyvGMxQnwuHy39H4rFzYrEPxT52gwvdJfMZPYDm13WWYnMsljEGG6XxEcUkodJI6fxHm6BP0XNpZ5RMXPb6PZ63pdLLHLKMIjPL5r3895+vantTIGuFja+y6vPs5ZlmHZFCGvx+JOnDRvcAL/AM58mhdhR8QOsAeRXgOt8pgwuGixT53z4ufE6XzynYNo+6ANg0Lo1spxwmYeR9m6Gnr9RjhqT5/n+Hc5LiMhyJsnjZzDNjsS4OxM5ksOd5eQAteoLw5jHxua4EWC3cEdl4HNXNxHs/me3FRYiNk0bY/CwvgsZRANdzzyvcYYeHg8O1u4ZC0ED0AU0cv+Ps2faGlERuzMzlMzE38V8RXnw5MehzwSAPW147O+qcDJj8skgzAeDDjHCfQTwBW4G5bZ+a7bOMXiniTL8Jls05liOqZsoiY0E1Rd5/BeCxHiTZ3l8UMeFYYiWsGVx6i3TvWp1B5HxWGvqTHbF0fZXR4ZzOepxPvHE+fL6Y7EMxGVSSxSup+Hc+M1pP3SQaO4XW9IT4jFdL4ObEzSTSP1HXIbsBxFX8l0uAhkzHGYPNYZsXiYG4PERvxGJADg7cBpr4rueibPR2BINAB9m/8AUVlhnOWcT8fs1a/T46PT5YxNz6o/D+7t+Tt8fjBl+Xz4wxulbEwuMcYskLx2b5/1Bh8tGOw2XDA4ZzmgPmcHyOvj3ey9s0FpsNsEd103Vkfi5ZhNQGj7dBrB4rVW/wBVlqxl6biaafs/PTjVxxzwjK59+PoqLPRg8Vl+UY0PmzDEQiSSSJg0tcfMDjvuu5bICXNo2uiaM4g6jNw4OXATXrnYzRIwAGg43vX0+C7pg0NJc9u3BVwme8S0dTjhExONd4vtP6e30PFSR4fDSPedPuO95xocLzHRGLy+Dphg+0wMkY4vxGp1aS4mrv0C63rrLsJ+szHEYyc4iUNZBhW7tLgNzXlW5UZXljMRlXT2FxmGgjbLinT0034sYYTqd67gUtOWpluVXh6ml0ml9yucp/qnv24iZnz5evwWcZdmE0seDxcOILBbgx3Avldi0tbES2g7yXlul4Io8XnWIZC1mvGuja0NoBre3pza9Bl2KhzGBk8DwWuLhuNwQSD+IW/Tymce/l5nVaOOnqTGndRXn5i2gLzVgNA39SVvG0O3slw5tV7oJa0X81k29RaCaWxy2QvVdUePe7JPGoBh3F9tk5ATs69+3dDC4AAtHxtQQznRuB6reV2zdu39Vk+w/cD0JSdqfE3fejv8yiNGODwKsUjU1pLWggDsoa/w9JBBPkE/FDiWkmiCimaLTxVfioBsU4bhN3usNGjyPVQX0aLd+OFRrKdLWhlOHcBQC8mydNjho4WsLWua5xcCB5bJupzNhxuKQJzQIy5l1+KkDbsO+/JTZbm7EmuKKze0l227goFIDI8k7fBCvUf8g+qEKAj1N1HlJ0XkKA5IVRtDS8NOoBUyRrgWbgD80GbWku30hp29VTPcsO3ACNADi7RZHkUOfX3uf6oKka4tqwBzypc0uipv5oic0i3cEbbJtd7507goMwHNaNRsnsEEOJuT6De/7Kg5uujsLCch973DtW+yBN98bXfdEkLXYdzHM8RrwWlpGxvsVILm8CieyoW9wDnbk0i3TxGKyDOm4PHRx4fBSMxk7GuihOjw42EaQ3gVXI5+K9JlfT0OW4uaYSF+toiiZvpiiBsNFkk7myV2r4gGEaqA4+KC7RG1xHG/K1xpYxNuzV6/V1MfRPaPj8P2ee6Pjc3pqA1v4ktD/wCwrvgw6eW6h/l4UYPB4bB4MQYSLw4g5zgyzyTZP1K2a3QBTKvk2ssI9OMQ0dRqRq62WpHvMyl7h9nfY/ccbPwXQ9FsrpPL3WN2uNeuoru5Cx7SxwsO91wPe9ksJhcJgMEzDYaJsMTbpgHG6TE+qJMdSI0Z0/eZif8AET+7SVry8FprsVwc4wcuYZRjMFCW+JLEWNc47X8Vzw79X73ZNjm72aNcFWYuKa8MpwyjKPMPOsyvO3Mb4+eiHanDCYZo3/6jyuq6nbLlXT2Nw+MzDMMd9pa0RPmjBYxwN/eHHzXsyHEV94dhSTx4kbo3BroyKIcAQfja15aUTFRLt0uvyx1IzyiKibqIiPzoROPgwOYLb4bTZPoFw85zeLLIWB0U+JnkaTFBCwuc7f0FALsI42ltDYNAAA7KpAWmL3zqIogH1K2TE1UOPHLGM/VlFxw8XneWStyYZnmIa/MHTwaWD7uHbrHuN/qe5XYZv0zic0xcbXZpJ9hEviSYaRoIsdgRvXoeF3eYYPC46MQYuHxGB7XhocRTm7jhcl7A9wNagT3K17Ud78Oz7/qRjjOPaYv8Imqr6ILNNFtUdqH5Ba2SDpAFbblTZa0jSWgcLMPBdQvSN/PZbXAtjS1xFgnzWYa9rnG6aNxvutJHNv3TuEOdRBre+yDj4iBuKw0sErQYZGlrwSRYPwXncZ0/K/NMFhsHhsJBlEZD5WsbpfI5u4DtrIul6klpiFEWoJN2efNY5YRl5dGh1Oej/b/Pn68PLvGbYvq/LHY7KvDghErfFif4jHam+dbcd/Nc7JMmxeUZjimjFySZa9o+zxPfZjN789gF3ep+wLqFrRsewcDuVjGnETbZqdbllj6IiIiq/O772jw9TdRJJ8l0fU+R4nNsLhW4N0TZcPOJAZd2natx3XfRtDXPAOoBNkjSCw2KWWWMZRUtGjrZaOcamHmHgOpGZzhunZsHjwcZ4srC3EQsAZG0Ee6QNxx5L3cILI2h29NH5KvDAJdosjyKHvqtXJ4+KmGHpmZtt1+q3sIx9MRUzPb5r29vCpGl7C00G9914sdPy4TH5NgcPiHRywQ4mUYhsVjUXCrB24NL2UTmkW6+NtkNd7507tITPCMvLHQ6rPQuMff9pj9XncK/A9LZPFl2OxjWu0vOtzSGvJJOx4v0tZdDOD+loAdwySQAefvf7r0c0UGJY6HERskidVte0FpWOFwGFy2Mw4CJsMTnFxYzizzysYwmMon2huy6rHPQyxmJ9WUxM8dr/dyW++NrXHzTLY8xyqbCPLgJm0HDlrrsH5GitgSNgKKoW91OdyQOVtmImKlx45zhlGWPmHlMXmfUWDy6bCYrKH4uXw3RtxWGdbX2KtzasFd7kkczsjy84pj2zCBusSCiCBW4XYPiAYfeoDj4oLtMTSR67lYY4TE3bo1epx1NP0xhETd3H87fg6DHZGI4c0xxdJiMbNBI2LW0Hw20aYwdvzK4/TmSPOFy7McZO580OFayCEs0thaRvY5LvVepJErbo367KWt0VTKsbm1NvG7X77q7U6fP+qqnSvweaZfi8ViMpZh52Yt/iPhxD9GiSqLmnyO2xS6Wy3G5Xk7cPjxGJvFe8NY7UKJvketruHPF0Oboq9TBGAdj6hWMIjK2OXVZ5ac6cxHeu/v28Jla8yAtIHml7103cja1Qd+r976pse0g2aNd1m5mQIbuee5Hb5rQM1EWTSg6qrkdhSepw+6dkVT9TJNm2BzZpU5peGgk1V/ik1msEk8V3TkbRiOr3qqh8SiIMWxoWTsLUljgKaR5kuC1dIGSbjc+SHsa4im6h8UEFukhwOx5A/otbJvSAK23Kiy1pGktA4UB4LqF6RvXOyC2AtcRYJWeh4e46qaNxvutJHN20ncIc7cHe0Gfvlu2zUN03pFj8LVktMQAcLUG9Vu58yir8O+ShTqk8/wQgY2HleyqNpZZ7pOJN8DzJCbg5sY5BPOyIl05jJAbqB8wpZTjqcK+AVgtph3JPNqXk1qAFcWgJATEGAc+SbWOawBv3u+yqJviN3NVYFDuhpdqOq2+Xqgz0FxLT+75JtoPp2/xVkUGg7tPLj2UvDWNNbk7c7IFfug18PgtBVEgNGrdJ9tZpsXtW6TpXNOmttgSgRDrpwN+RKCNQ0g8eamB7nMDj6j8VdFzgPwrekFfdjqysnYhzgG+GNuLCtxIkAJNX2FJhzRdDgoJa0Bo2s3valzDJPe+2xQ4ua4WKrfhauY5rNQsuJogIIcHVsBpAsAhTo2172Vo3doskHy8kaQ5zg6mkceqCARoFD3r2TsWW6Qb234TABkDW9he5T1HXYqg3cIGbIAbW3NKSLDCewO/zKzknfQ5BsfitiSI2befb1QRWpwdeyqSQx07c12QwE6jfzAUtcDq1XsOEEeKZnUWAeZAWmzSSPLui7bTQLpSwlzyNt77IFHGbLiDvuE3B9i697bjcK3hzHBoBLdt/JPzIOrb6oMiwRjvXkrNathsBuEBjC0OPzA7Jx8F44vzQJtEjYe7vZTcXXfb0OyQe5osUbdt6LMSudLR4LbP1QWNh5XsqjaW/FJ5cbsgepCDqbGOR8kCdOYy4Buq/NKOnu1EaewoKg5tMJ3J81LyasAVxaBPBdEGAc+SprHNYNP3u+yqJviN3NVdUO6TS7Uddt8vVERoLyWn93y7psoPo77cq3AU0H7p5J7KXtYxprcna+yKV+6DR8x8Fo2gCQGjV2SfbWaQRe1bpOlc06a22BQI6uHfmgjUNIPCmCRzmBx53H4q93OA/ADekFcMoEgLJ2JLgG+GDXFhW4kSAEmr7Ckamgmhwe6BNaA0bEm9wVLmOkmuuNihxLXCwBXalq5jms1Cy4ncBBDg4DYDSBYscqfD/f3srRu7W2SD5HsjSHOdqppHHqggEFg0g3eye1lum7234TABkDWjgXuUy4672oDcIG66AbW3lskd2sJ8jvfqspJ30OQbb+K3JPhsA8j29SiMw3W/X2VSSGOnUSR2QwOtxu/UBSHA6tV7CwEVBlMzqLAPMgLTZpJA7coJ1NpoFkcKWEueRtv6IFFGbLiDRPCpwfY1V722w3Ct4LHBrQS3bfyR5kHVQ4RGRaIxvdeQVki9hsBuEaGFuo89wOyGcF44uuUUNkDW0WX6lCbA5wJsVeyEEyOcWbOsWi7s/wDgQhBo1oLbHPdQ6jHqHa6QhA2Pla0iwGk2AjSX2XGy1CEEUAHEixX0WziBpOkX5oQgycXFwc0jfkJE6Tp239EIQNjqBo0k4u8Q2QdkIQPa1o4AD02pCEGcgIfTeT3Kt0kxG7txzSEIJdGAAf8ANunHQe33RZB57oQgpxAJAAFmlk0O3aSNPZCECL9Q3rbbhbayWsp1e6fzKEISxYTVHzK0YAXboQgoj36J3rf4LNhkbJ7hArzQhBZL3mnO2Oyh7aJbXGyEINWaaeNIrUdvJZvJcyhQIGxQhArIbqNWEg73r7oQgcjnFmzgd0XYJ/8AAhCDRrbbY57qHUY7B4ukIQNjpWtIsBpOwRpLrc42WoQgggAOJG1fRbvI2NC/NCEGLi4uDm1vyEi7SdO2+90hCBtfQNGknF3iGyDshCCu/wD5urcA0A9uyEIM5A4PpvJ7laOfKRu7jmkIQQ5mkA7e9unHQe3bcgnfvuhCCnEAkAAWVk0O3aT7qEIEX6huBttS21nSynUdJ/NCEJYtJOx81owAu3QhBVe/V71v8FDDI1/6uhR7oQgo63mnu2OyhzdLi3y2QhBozTT/AHRWo7eSl5Lm6RQIGxCEIJF1vVoQh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53260" name="Picture 12" descr="https://gimg2.baidu.com/image_search/src=http%3A%2F%2Fdangshi.people.com.cn%2Fmediafile%2F201006%2F21%2FF201006211018332891314440.jpg&amp;refer=http%3A%2F%2Fdangshi.people.com.cn&amp;app=2002&amp;size=f9999,10000&amp;q=a80&amp;n=0&amp;g=0n&amp;fmt=jpeg?sec=1643011485&amp;t=f2609a5ac61b329de0f91d53b98cd21d"/>
          <p:cNvPicPr>
            <a:picLocks noChangeAspect="1" noChangeArrowheads="1"/>
          </p:cNvPicPr>
          <p:nvPr/>
        </p:nvPicPr>
        <p:blipFill>
          <a:blip r:embed="rId2"/>
          <a:srcRect/>
          <a:stretch>
            <a:fillRect/>
          </a:stretch>
        </p:blipFill>
        <p:spPr bwMode="auto">
          <a:xfrm>
            <a:off x="533400" y="1123950"/>
            <a:ext cx="2592000" cy="3240000"/>
          </a:xfrm>
          <a:prstGeom prst="rect">
            <a:avLst/>
          </a:prstGeom>
          <a:noFill/>
        </p:spPr>
      </p:pic>
      <p:sp>
        <p:nvSpPr>
          <p:cNvPr id="15" name="矩形 14"/>
          <p:cNvSpPr/>
          <p:nvPr/>
        </p:nvSpPr>
        <p:spPr>
          <a:xfrm>
            <a:off x="4572000" y="1733550"/>
            <a:ext cx="3276600" cy="2677656"/>
          </a:xfrm>
          <a:prstGeom prst="rect">
            <a:avLst/>
          </a:prstGeom>
        </p:spPr>
        <p:txBody>
          <a:bodyPr wrap="square">
            <a:spAutoFit/>
          </a:bodyPr>
          <a:lstStyle/>
          <a:p>
            <a:r>
              <a:rPr lang="zh-CN" altLang="en-US" dirty="0" smtClean="0"/>
              <a:t>    </a:t>
            </a:r>
            <a:r>
              <a:rPr lang="zh-CN" altLang="en-US" sz="2000" dirty="0" smtClean="0"/>
              <a:t>“</a:t>
            </a:r>
            <a:r>
              <a:rPr lang="zh-CN" altLang="en-US" sz="2400" dirty="0" smtClean="0"/>
              <a:t>我们党尝尽了艰难困苦，轰轰烈烈，英勇奋斗。从古以来，中国没有一个集团，像共产党一样，不惜牺牲一切，牺牲多少人，干这样的大事。” </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a:extLst>
              <a:ext uri="{FF2B5EF4-FFF2-40B4-BE49-F238E27FC236}">
                <a16:creationId xmlns:a16="http://schemas.microsoft.com/office/drawing/2014/main" xmlns="" id="{0E427595-DAF3-4C82-B0FF-DEA58281970C}"/>
              </a:ext>
            </a:extLst>
          </p:cNvPr>
          <p:cNvSpPr txBox="1"/>
          <p:nvPr/>
        </p:nvSpPr>
        <p:spPr bwMode="auto">
          <a:xfrm>
            <a:off x="1008144" y="1130163"/>
            <a:ext cx="4329112" cy="4603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300" normalizeH="0" baseline="0" noProof="0" dirty="0">
              <a:ln>
                <a:noFill/>
              </a:ln>
              <a:solidFill>
                <a:prstClr val="black"/>
              </a:solidFill>
              <a:effectLst/>
              <a:uLnTx/>
              <a:uFillTx/>
              <a:latin typeface="微软雅黑" panose="020F0502020204030204"/>
              <a:ea typeface="微软雅黑"/>
              <a:cs typeface="+mn-ea"/>
              <a:sym typeface="+mn-lt"/>
            </a:endParaRPr>
          </a:p>
        </p:txBody>
      </p:sp>
      <p:grpSp>
        <p:nvGrpSpPr>
          <p:cNvPr id="5" name="组合 4">
            <a:extLst>
              <a:ext uri="{FF2B5EF4-FFF2-40B4-BE49-F238E27FC236}">
                <a16:creationId xmlns:a16="http://schemas.microsoft.com/office/drawing/2014/main" xmlns="" id="{F5265BEB-091B-4179-9DE9-2BB3FCBB8DA8}"/>
              </a:ext>
            </a:extLst>
          </p:cNvPr>
          <p:cNvGrpSpPr/>
          <p:nvPr/>
        </p:nvGrpSpPr>
        <p:grpSpPr>
          <a:xfrm>
            <a:off x="762000" y="1504950"/>
            <a:ext cx="8077200" cy="2209800"/>
            <a:chOff x="688561" y="3913640"/>
            <a:chExt cx="10643054" cy="2163069"/>
          </a:xfrm>
        </p:grpSpPr>
        <p:sp>
          <p:nvSpPr>
            <p:cNvPr id="6" name="文本框 2">
              <a:extLst>
                <a:ext uri="{FF2B5EF4-FFF2-40B4-BE49-F238E27FC236}">
                  <a16:creationId xmlns:a16="http://schemas.microsoft.com/office/drawing/2014/main" xmlns="" id="{6BAA8A39-4E1C-4906-BA4E-E522F774064E}"/>
                </a:ext>
              </a:extLst>
            </p:cNvPr>
            <p:cNvSpPr txBox="1"/>
            <p:nvPr/>
          </p:nvSpPr>
          <p:spPr>
            <a:xfrm>
              <a:off x="860384" y="4057979"/>
              <a:ext cx="10251311" cy="458908"/>
            </a:xfrm>
            <a:prstGeom prst="rect">
              <a:avLst/>
            </a:prstGeom>
            <a:no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F0502020204030204"/>
                <a:ea typeface="微软雅黑"/>
                <a:cs typeface="+mn-ea"/>
                <a:sym typeface="+mn-lt"/>
              </a:endParaRPr>
            </a:p>
          </p:txBody>
        </p:sp>
        <p:sp>
          <p:nvSpPr>
            <p:cNvPr id="7" name="矩形 6">
              <a:extLst>
                <a:ext uri="{FF2B5EF4-FFF2-40B4-BE49-F238E27FC236}">
                  <a16:creationId xmlns:a16="http://schemas.microsoft.com/office/drawing/2014/main" xmlns="" id="{AC9E8675-1CC6-4BFD-B7C0-C5EA27F12F0A}"/>
                </a:ext>
              </a:extLst>
            </p:cNvPr>
            <p:cNvSpPr/>
            <p:nvPr/>
          </p:nvSpPr>
          <p:spPr>
            <a:xfrm>
              <a:off x="688561" y="3913640"/>
              <a:ext cx="10643054" cy="2163069"/>
            </a:xfrm>
            <a:prstGeom prst="rect">
              <a:avLst/>
            </a:prstGeom>
            <a:noFill/>
            <a:ln w="28575" cap="flat" cmpd="sng" algn="ctr">
              <a:solidFill>
                <a:srgbClr val="C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F0502020204030204"/>
                <a:ea typeface="微软雅黑"/>
                <a:cs typeface="+mn-ea"/>
                <a:sym typeface="+mn-lt"/>
              </a:endParaRPr>
            </a:p>
          </p:txBody>
        </p:sp>
      </p:grpSp>
      <p:sp>
        <p:nvSpPr>
          <p:cNvPr id="8" name="矩形 7"/>
          <p:cNvSpPr/>
          <p:nvPr/>
        </p:nvSpPr>
        <p:spPr>
          <a:xfrm>
            <a:off x="838200" y="1733550"/>
            <a:ext cx="8001000" cy="1708160"/>
          </a:xfrm>
          <a:prstGeom prst="rect">
            <a:avLst/>
          </a:prstGeom>
        </p:spPr>
        <p:txBody>
          <a:bodyPr wrap="square">
            <a:spAutoFit/>
          </a:bodyPr>
          <a:lstStyle/>
          <a:p>
            <a:r>
              <a:rPr lang="zh-CN" altLang="en-US" sz="2000" b="1" dirty="0" smtClean="0">
                <a:solidFill>
                  <a:srgbClr val="FF0000"/>
                </a:solidFill>
              </a:rPr>
              <a:t>伟大飞跃：</a:t>
            </a:r>
            <a:r>
              <a:rPr lang="zh-CN" altLang="en-US" sz="2000" dirty="0" smtClean="0"/>
              <a:t>实现了中国从几千年封建专制政治向人民民主的</a:t>
            </a:r>
            <a:r>
              <a:rPr lang="zh-CN" altLang="en-US" sz="2000" b="1" dirty="0" smtClean="0"/>
              <a:t>伟大飞跃</a:t>
            </a:r>
            <a:r>
              <a:rPr lang="zh-CN" altLang="en-US" sz="2000" dirty="0" smtClean="0"/>
              <a:t>；</a:t>
            </a:r>
            <a:endParaRPr lang="en-US" altLang="zh-CN" sz="2000" dirty="0" smtClean="0"/>
          </a:p>
          <a:p>
            <a:endParaRPr lang="en-US" altLang="zh-CN" sz="2000" b="1" dirty="0" smtClean="0">
              <a:solidFill>
                <a:srgbClr val="FF0000"/>
              </a:solidFill>
            </a:endParaRPr>
          </a:p>
          <a:p>
            <a:pPr>
              <a:lnSpc>
                <a:spcPct val="150000"/>
              </a:lnSpc>
              <a:spcBef>
                <a:spcPts val="600"/>
              </a:spcBef>
              <a:spcAft>
                <a:spcPts val="600"/>
              </a:spcAft>
            </a:pPr>
            <a:r>
              <a:rPr lang="zh-CN" altLang="en-US" sz="2000" b="1" dirty="0" smtClean="0">
                <a:solidFill>
                  <a:srgbClr val="FF0000"/>
                </a:solidFill>
              </a:rPr>
              <a:t>庄严宣告：</a:t>
            </a:r>
            <a:r>
              <a:rPr lang="zh-CN" altLang="en-US" sz="2000" dirty="0" smtClean="0"/>
              <a:t>中国人民从此站起来了，中华民族任人宰割、饱受欺凌的时代一去不复返了，中国发展从此开启了新纪元。</a:t>
            </a:r>
            <a:endParaRPr lang="zh-CN" altLang="en-US" sz="2000" dirty="0"/>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4" cstate="print">
            <a:extLst>
              <a:ext uri="{28A0092B-C50C-407E-A947-70E740481C1C}">
                <a14:useLocalDpi xmlns:a14="http://schemas.microsoft.com/office/drawing/2010/main" xmlns="" val="0"/>
              </a:ext>
            </a:extLst>
          </a:blip>
          <a:srcRect r="21071"/>
          <a:stretch/>
        </p:blipFill>
        <p:spPr>
          <a:xfrm>
            <a:off x="4444089" y="4047585"/>
            <a:ext cx="2794911" cy="833919"/>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279507" y="4047585"/>
            <a:ext cx="3541056" cy="833919"/>
          </a:xfrm>
          <a:prstGeom prst="rect">
            <a:avLst/>
          </a:prstGeom>
        </p:spPr>
      </p:pic>
      <p:pic>
        <p:nvPicPr>
          <p:cNvPr id="70" name="图片 6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19628313">
            <a:off x="6758913" y="2904985"/>
            <a:ext cx="2569829" cy="2358669"/>
          </a:xfrm>
          <a:prstGeom prst="rect">
            <a:avLst/>
          </a:prstGeom>
        </p:spPr>
      </p:pic>
      <p:pic>
        <p:nvPicPr>
          <p:cNvPr id="58" name="图片 5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flipH="1">
            <a:off x="84038" y="2724150"/>
            <a:ext cx="1710388" cy="1824026"/>
          </a:xfrm>
          <a:prstGeom prst="rect">
            <a:avLst/>
          </a:prstGeom>
        </p:spPr>
      </p:pic>
      <p:pic>
        <p:nvPicPr>
          <p:cNvPr id="72" name="图片 7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2986" y="4045685"/>
            <a:ext cx="9156986" cy="1097815"/>
          </a:xfrm>
          <a:prstGeom prst="rect">
            <a:avLst/>
          </a:prstGeom>
        </p:spPr>
      </p:pic>
      <p:pic>
        <p:nvPicPr>
          <p:cNvPr id="4" name="图片 3"/>
          <p:cNvPicPr>
            <a:picLocks noChangeAspect="1"/>
          </p:cNvPicPr>
          <p:nvPr/>
        </p:nvPicPr>
        <p:blipFill rotWithShape="1">
          <a:blip r:embed="rId9" cstate="print">
            <a:extLst>
              <a:ext uri="{28A0092B-C50C-407E-A947-70E740481C1C}">
                <a14:useLocalDpi xmlns:a14="http://schemas.microsoft.com/office/drawing/2010/main" xmlns="" val="0"/>
              </a:ext>
            </a:extLst>
          </a:blip>
          <a:srcRect l="38507" t="45585"/>
          <a:stretch/>
        </p:blipFill>
        <p:spPr>
          <a:xfrm flipH="1">
            <a:off x="6851422" y="-19050"/>
            <a:ext cx="2292578" cy="1074646"/>
          </a:xfrm>
          <a:prstGeom prst="rect">
            <a:avLst/>
          </a:prstGeom>
        </p:spPr>
      </p:pic>
      <p:sp>
        <p:nvSpPr>
          <p:cNvPr id="24" name="文本"/>
          <p:cNvSpPr/>
          <p:nvPr>
            <p:custDataLst>
              <p:tags r:id="rId1"/>
            </p:custDataLst>
          </p:nvPr>
        </p:nvSpPr>
        <p:spPr>
          <a:xfrm>
            <a:off x="1371600" y="2150657"/>
            <a:ext cx="6934200" cy="646331"/>
          </a:xfrm>
          <a:prstGeom prst="rect">
            <a:avLst/>
          </a:prstGeom>
          <a:noFill/>
          <a:effectLst/>
        </p:spPr>
        <p:txBody>
          <a:bodyPr wrap="square">
            <a:spAutoFit/>
          </a:bodyPr>
          <a:lstStyle/>
          <a:p>
            <a:pPr lvl="0"/>
            <a:r>
              <a:rPr lang="zh-CN" altLang="en-US" sz="3600" dirty="0" smtClean="0"/>
              <a:t>社会主义革命和建设的伟大成就</a:t>
            </a:r>
            <a:endParaRPr lang="zh-CN" altLang="en-US" sz="3600" dirty="0">
              <a:latin typeface="黑体" pitchFamily="49" charset="-122"/>
              <a:ea typeface="黑体" pitchFamily="49" charset="-122"/>
            </a:endParaRPr>
          </a:p>
        </p:txBody>
      </p:sp>
      <p:grpSp>
        <p:nvGrpSpPr>
          <p:cNvPr id="3" name="组合 2"/>
          <p:cNvGrpSpPr/>
          <p:nvPr/>
        </p:nvGrpSpPr>
        <p:grpSpPr>
          <a:xfrm>
            <a:off x="2133600" y="1430494"/>
            <a:ext cx="5041314" cy="707886"/>
            <a:chOff x="2045286" y="1352550"/>
            <a:chExt cx="5041314" cy="707886"/>
          </a:xfrm>
        </p:grpSpPr>
        <p:sp>
          <p:nvSpPr>
            <p:cNvPr id="23" name="文本"/>
            <p:cNvSpPr/>
            <p:nvPr>
              <p:custDataLst>
                <p:tags r:id="rId2"/>
              </p:custDataLst>
            </p:nvPr>
          </p:nvSpPr>
          <p:spPr>
            <a:xfrm>
              <a:off x="3204248" y="1352550"/>
              <a:ext cx="2764024" cy="707886"/>
            </a:xfrm>
            <a:prstGeom prst="rect">
              <a:avLst/>
            </a:prstGeom>
            <a:effectLst/>
          </p:spPr>
          <p:txBody>
            <a:bodyPr wrap="square">
              <a:spAutoFit/>
            </a:bodyPr>
            <a:lstStyle/>
            <a:p>
              <a:pPr algn="ctr"/>
              <a:r>
                <a:rPr lang="zh-CN" altLang="en-US" sz="4000" b="1" kern="100" dirty="0">
                  <a:solidFill>
                    <a:schemeClr val="accent1"/>
                  </a:solidFill>
                  <a:latin typeface="+mn-ea"/>
                  <a:cs typeface="汉仪长美黑简" panose="02010600000101010101" charset="-122"/>
                </a:rPr>
                <a:t>二</a:t>
              </a:r>
              <a:endParaRPr lang="en-US" altLang="zh-CN" sz="4000" b="1" kern="100" dirty="0">
                <a:solidFill>
                  <a:schemeClr val="accent1"/>
                </a:solidFill>
                <a:latin typeface="+mn-ea"/>
                <a:cs typeface="汉仪长美黑简" panose="02010600000101010101" charset="-122"/>
              </a:endParaRPr>
            </a:p>
          </p:txBody>
        </p:sp>
        <p:grpSp>
          <p:nvGrpSpPr>
            <p:cNvPr id="39" name="组合 38"/>
            <p:cNvGrpSpPr/>
            <p:nvPr/>
          </p:nvGrpSpPr>
          <p:grpSpPr>
            <a:xfrm>
              <a:off x="5754414" y="1602563"/>
              <a:ext cx="1332186" cy="277665"/>
              <a:chOff x="1621651" y="1233704"/>
              <a:chExt cx="1740810" cy="362835"/>
            </a:xfrm>
            <a:solidFill>
              <a:schemeClr val="accent1"/>
            </a:solidFill>
          </p:grpSpPr>
          <p:sp>
            <p:nvSpPr>
              <p:cNvPr id="43" name="五角星 42"/>
              <p:cNvSpPr/>
              <p:nvPr/>
            </p:nvSpPr>
            <p:spPr>
              <a:xfrm>
                <a:off x="3011168" y="1233704"/>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a:off x="2274455" y="1245246"/>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a:off x="1621651" y="1237551"/>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2045286" y="1581150"/>
              <a:ext cx="1332186" cy="277665"/>
              <a:chOff x="1621651" y="1233704"/>
              <a:chExt cx="1740810" cy="362835"/>
            </a:xfrm>
            <a:solidFill>
              <a:schemeClr val="accent1"/>
            </a:solidFill>
          </p:grpSpPr>
          <p:sp>
            <p:nvSpPr>
              <p:cNvPr id="47" name="五角星 46"/>
              <p:cNvSpPr/>
              <p:nvPr/>
            </p:nvSpPr>
            <p:spPr>
              <a:xfrm>
                <a:off x="3011168" y="1233704"/>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五角星 59"/>
              <p:cNvSpPr/>
              <p:nvPr/>
            </p:nvSpPr>
            <p:spPr>
              <a:xfrm>
                <a:off x="2274455" y="1245246"/>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五角星 60"/>
              <p:cNvSpPr/>
              <p:nvPr/>
            </p:nvSpPr>
            <p:spPr>
              <a:xfrm>
                <a:off x="1621651" y="1237551"/>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63" name="图片 6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81951" y="652709"/>
            <a:ext cx="1212476" cy="848544"/>
          </a:xfrm>
          <a:prstGeom prst="rect">
            <a:avLst/>
          </a:prstGeom>
        </p:spPr>
      </p:pic>
    </p:spTree>
    <p:extLst>
      <p:ext uri="{BB962C8B-B14F-4D97-AF65-F5344CB8AC3E}">
        <p14:creationId xmlns:p14="http://schemas.microsoft.com/office/powerpoint/2010/main" xmlns="" val="1268156472"/>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32150" y="1442930"/>
            <a:ext cx="3530491" cy="346249"/>
          </a:xfrm>
          <a:prstGeom prst="rect">
            <a:avLst/>
          </a:prstGeom>
          <a:noFill/>
        </p:spPr>
        <p:txBody>
          <a:bodyPr wrap="square" lIns="68562" tIns="34281" rIns="68562" bIns="34281" rtlCol="0">
            <a:spAutoFit/>
          </a:bodyPr>
          <a:lstStyle/>
          <a:p>
            <a:pPr>
              <a:defRPr/>
            </a:pPr>
            <a:r>
              <a:rPr lang="zh-CN" altLang="en-US" b="1" dirty="0">
                <a:latin typeface="微软雅黑" panose="020B0503020204020204" pitchFamily="34" charset="-122"/>
                <a:ea typeface="微软雅黑" panose="020B0503020204020204" pitchFamily="34" charset="-122"/>
              </a:rPr>
              <a:t>基本完成社会主义改造时期</a:t>
            </a:r>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p:nvPr/>
        </p:nvSpPr>
        <p:spPr>
          <a:xfrm>
            <a:off x="4064664" y="2596566"/>
            <a:ext cx="3530491" cy="346249"/>
          </a:xfrm>
          <a:prstGeom prst="rect">
            <a:avLst/>
          </a:prstGeom>
          <a:noFill/>
        </p:spPr>
        <p:txBody>
          <a:bodyPr wrap="square" lIns="68562" tIns="34281" rIns="68562" bIns="34281" rtlCol="0">
            <a:spAutoFit/>
          </a:bodyPr>
          <a:lstStyle/>
          <a:p>
            <a:r>
              <a:rPr lang="zh-CN" altLang="en-US" b="1" dirty="0">
                <a:latin typeface="微软雅黑" panose="020B0503020204020204" pitchFamily="34" charset="-122"/>
                <a:ea typeface="微软雅黑" panose="020B0503020204020204" pitchFamily="34" charset="-122"/>
              </a:rPr>
              <a:t>文化大革命时期</a:t>
            </a:r>
            <a:endParaRPr lang="zh-CN" altLang="en-US" dirty="0">
              <a:latin typeface="微软雅黑" panose="020B0503020204020204" pitchFamily="34" charset="-122"/>
              <a:ea typeface="微软雅黑" panose="020B0503020204020204" pitchFamily="34" charset="-122"/>
            </a:endParaRPr>
          </a:p>
        </p:txBody>
      </p:sp>
      <p:sp>
        <p:nvSpPr>
          <p:cNvPr id="6" name="文本框 5"/>
          <p:cNvSpPr txBox="1"/>
          <p:nvPr/>
        </p:nvSpPr>
        <p:spPr>
          <a:xfrm>
            <a:off x="1987519" y="2577386"/>
            <a:ext cx="1428192" cy="346249"/>
          </a:xfrm>
          <a:prstGeom prst="rect">
            <a:avLst/>
          </a:prstGeom>
          <a:noFill/>
        </p:spPr>
        <p:txBody>
          <a:bodyPr wrap="square" lIns="68562" tIns="34281" rIns="68562" bIns="34281" rtlCol="0">
            <a:spAutoFit/>
          </a:bodyPr>
          <a:lstStyle/>
          <a:p>
            <a:r>
              <a:rPr lang="en-US" altLang="zh-CN" dirty="0">
                <a:latin typeface="微软雅黑" panose="020B0503020204020204" pitchFamily="34" charset="-122"/>
                <a:ea typeface="微软雅黑" panose="020B0503020204020204" pitchFamily="34" charset="-122"/>
              </a:rPr>
              <a:t>1966-1976</a:t>
            </a:r>
            <a:endParaRPr lang="zh-CN" altLang="en-US" dirty="0">
              <a:latin typeface="微软雅黑" panose="020B0503020204020204" pitchFamily="34" charset="-122"/>
              <a:ea typeface="微软雅黑" panose="020B0503020204020204" pitchFamily="34" charset="-122"/>
            </a:endParaRPr>
          </a:p>
        </p:txBody>
      </p:sp>
      <p:sp>
        <p:nvSpPr>
          <p:cNvPr id="7" name="文本框 6"/>
          <p:cNvSpPr txBox="1"/>
          <p:nvPr/>
        </p:nvSpPr>
        <p:spPr>
          <a:xfrm>
            <a:off x="1987519" y="1437624"/>
            <a:ext cx="1428192" cy="623229"/>
          </a:xfrm>
          <a:prstGeom prst="rect">
            <a:avLst/>
          </a:prstGeom>
          <a:noFill/>
        </p:spPr>
        <p:txBody>
          <a:bodyPr wrap="square" lIns="68562" tIns="34281" rIns="68562" bIns="34281" rtlCol="0">
            <a:spAutoFit/>
          </a:bodyPr>
          <a:lstStyle/>
          <a:p>
            <a:r>
              <a:rPr lang="en-US" altLang="zh-CN" dirty="0">
                <a:latin typeface="微软雅黑" panose="020B0503020204020204" pitchFamily="34" charset="-122"/>
                <a:ea typeface="微软雅黑" panose="020B0503020204020204" pitchFamily="34" charset="-122"/>
              </a:rPr>
              <a:t>1949-1956</a:t>
            </a:r>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1785" y="1"/>
            <a:ext cx="9140429" cy="487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5" name="任意多边形 14"/>
          <p:cNvSpPr/>
          <p:nvPr/>
        </p:nvSpPr>
        <p:spPr>
          <a:xfrm rot="10800000">
            <a:off x="1785" y="4515190"/>
            <a:ext cx="9140429" cy="608371"/>
          </a:xfrm>
          <a:custGeom>
            <a:avLst/>
            <a:gdLst>
              <a:gd name="connsiteX0" fmla="*/ 12192000 w 12192000"/>
              <a:gd name="connsiteY0" fmla="*/ 4773075 h 4785360"/>
              <a:gd name="connsiteX1" fmla="*/ 12192000 w 12192000"/>
              <a:gd name="connsiteY1" fmla="*/ 4785360 h 4785360"/>
              <a:gd name="connsiteX2" fmla="*/ 12190841 w 12192000"/>
              <a:gd name="connsiteY2" fmla="*/ 4785360 h 4785360"/>
              <a:gd name="connsiteX3" fmla="*/ 0 w 12192000"/>
              <a:gd name="connsiteY3" fmla="*/ 4773075 h 4785360"/>
              <a:gd name="connsiteX4" fmla="*/ 1159 w 12192000"/>
              <a:gd name="connsiteY4" fmla="*/ 4785360 h 4785360"/>
              <a:gd name="connsiteX5" fmla="*/ 0 w 12192000"/>
              <a:gd name="connsiteY5" fmla="*/ 4785360 h 4785360"/>
              <a:gd name="connsiteX6" fmla="*/ 0 w 12192000"/>
              <a:gd name="connsiteY6" fmla="*/ 0 h 4785360"/>
              <a:gd name="connsiteX7" fmla="*/ 12192000 w 12192000"/>
              <a:gd name="connsiteY7" fmla="*/ 0 h 4785360"/>
              <a:gd name="connsiteX8" fmla="*/ 12192000 w 12192000"/>
              <a:gd name="connsiteY8" fmla="*/ 4773075 h 4785360"/>
              <a:gd name="connsiteX9" fmla="*/ 6096000 w 12192000"/>
              <a:gd name="connsiteY9" fmla="*/ 3139440 h 4785360"/>
              <a:gd name="connsiteX10" fmla="*/ 0 w 12192000"/>
              <a:gd name="connsiteY10" fmla="*/ 4773075 h 478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785360">
                <a:moveTo>
                  <a:pt x="12192000" y="4773075"/>
                </a:moveTo>
                <a:lnTo>
                  <a:pt x="12192000" y="4785360"/>
                </a:lnTo>
                <a:lnTo>
                  <a:pt x="12190841" y="4785360"/>
                </a:lnTo>
                <a:close/>
                <a:moveTo>
                  <a:pt x="0" y="4773075"/>
                </a:moveTo>
                <a:lnTo>
                  <a:pt x="1159" y="4785360"/>
                </a:lnTo>
                <a:lnTo>
                  <a:pt x="0" y="4785360"/>
                </a:lnTo>
                <a:close/>
                <a:moveTo>
                  <a:pt x="0" y="0"/>
                </a:moveTo>
                <a:lnTo>
                  <a:pt x="12192000" y="0"/>
                </a:lnTo>
                <a:lnTo>
                  <a:pt x="12192000" y="4773075"/>
                </a:lnTo>
                <a:cubicBezTo>
                  <a:pt x="12192000" y="3870843"/>
                  <a:pt x="9462728" y="3139440"/>
                  <a:pt x="6096000" y="3139440"/>
                </a:cubicBezTo>
                <a:cubicBezTo>
                  <a:pt x="2729272" y="3139440"/>
                  <a:pt x="0" y="3870843"/>
                  <a:pt x="0" y="4773075"/>
                </a:cubicBezTo>
                <a:close/>
              </a:path>
            </a:pathLst>
          </a:custGeom>
          <a:solidFill>
            <a:srgbClr val="A2151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643347" y="1005576"/>
            <a:ext cx="0" cy="343084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圆角矩形 21"/>
          <p:cNvSpPr/>
          <p:nvPr/>
        </p:nvSpPr>
        <p:spPr>
          <a:xfrm>
            <a:off x="3426262" y="2660983"/>
            <a:ext cx="434170" cy="15743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 name="圆角矩形 23"/>
          <p:cNvSpPr/>
          <p:nvPr/>
        </p:nvSpPr>
        <p:spPr>
          <a:xfrm>
            <a:off x="3426262" y="1505985"/>
            <a:ext cx="434170" cy="15743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xmlns="" id="{4D80FC84-DC16-4901-84F1-04245B12665E}"/>
              </a:ext>
            </a:extLst>
          </p:cNvPr>
          <p:cNvSpPr txBox="1"/>
          <p:nvPr/>
        </p:nvSpPr>
        <p:spPr>
          <a:xfrm>
            <a:off x="4057869" y="2006925"/>
            <a:ext cx="3530491" cy="346249"/>
          </a:xfrm>
          <a:prstGeom prst="rect">
            <a:avLst/>
          </a:prstGeom>
          <a:noFill/>
        </p:spPr>
        <p:txBody>
          <a:bodyPr wrap="square" lIns="68562" tIns="34281" rIns="68562" bIns="34281" rtlCol="0">
            <a:spAutoFit/>
          </a:bodyPr>
          <a:lstStyle/>
          <a:p>
            <a:r>
              <a:rPr lang="zh-CN" altLang="en-US" b="1" dirty="0" smtClean="0">
                <a:latin typeface="微软雅黑" panose="020B0503020204020204" pitchFamily="34" charset="-122"/>
                <a:ea typeface="微软雅黑" panose="020B0503020204020204" pitchFamily="34" charset="-122"/>
              </a:rPr>
              <a:t>开始全面建设社会主义时期</a:t>
            </a:r>
            <a:endParaRPr lang="zh-CN" altLang="en-US" dirty="0">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xmlns="" id="{48E62900-2717-4AC9-A99D-32D0099FB924}"/>
              </a:ext>
            </a:extLst>
          </p:cNvPr>
          <p:cNvSpPr txBox="1"/>
          <p:nvPr/>
        </p:nvSpPr>
        <p:spPr>
          <a:xfrm>
            <a:off x="1980724" y="1987745"/>
            <a:ext cx="1428192" cy="346249"/>
          </a:xfrm>
          <a:prstGeom prst="rect">
            <a:avLst/>
          </a:prstGeom>
          <a:noFill/>
        </p:spPr>
        <p:txBody>
          <a:bodyPr wrap="square" lIns="68562" tIns="34281" rIns="68562" bIns="34281" rtlCol="0">
            <a:spAutoFit/>
          </a:bodyPr>
          <a:lstStyle/>
          <a:p>
            <a:r>
              <a:rPr lang="en-US" altLang="zh-CN" dirty="0">
                <a:latin typeface="微软雅黑" panose="020B0503020204020204" pitchFamily="34" charset="-122"/>
                <a:ea typeface="微软雅黑" panose="020B0503020204020204" pitchFamily="34" charset="-122"/>
              </a:rPr>
              <a:t>1957-1966</a:t>
            </a:r>
            <a:endParaRPr lang="zh-CN" altLang="en-US" dirty="0">
              <a:latin typeface="微软雅黑" panose="020B0503020204020204" pitchFamily="34" charset="-122"/>
              <a:ea typeface="微软雅黑" panose="020B0503020204020204" pitchFamily="34" charset="-122"/>
            </a:endParaRPr>
          </a:p>
        </p:txBody>
      </p:sp>
      <p:sp>
        <p:nvSpPr>
          <p:cNvPr id="26" name="圆角矩形 21">
            <a:extLst>
              <a:ext uri="{FF2B5EF4-FFF2-40B4-BE49-F238E27FC236}">
                <a16:creationId xmlns:a16="http://schemas.microsoft.com/office/drawing/2014/main" xmlns="" id="{07EE03B7-3B74-4AE3-8C06-D8083F03298A}"/>
              </a:ext>
            </a:extLst>
          </p:cNvPr>
          <p:cNvSpPr/>
          <p:nvPr/>
        </p:nvSpPr>
        <p:spPr>
          <a:xfrm>
            <a:off x="3419468" y="2071342"/>
            <a:ext cx="434170" cy="15743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xmlns="" id="{91E1B7AD-BB67-438A-B9FA-901D97149902}"/>
              </a:ext>
            </a:extLst>
          </p:cNvPr>
          <p:cNvSpPr txBox="1"/>
          <p:nvPr/>
        </p:nvSpPr>
        <p:spPr>
          <a:xfrm>
            <a:off x="4057869" y="3141051"/>
            <a:ext cx="3530491" cy="346249"/>
          </a:xfrm>
          <a:prstGeom prst="rect">
            <a:avLst/>
          </a:prstGeom>
          <a:noFill/>
        </p:spPr>
        <p:txBody>
          <a:bodyPr wrap="square" lIns="68562" tIns="34281" rIns="68562" bIns="34281" rtlCol="0">
            <a:spAutoFit/>
          </a:bodyPr>
          <a:lstStyle/>
          <a:p>
            <a:r>
              <a:rPr lang="zh-CN" altLang="en-US" b="1" dirty="0">
                <a:latin typeface="微软雅黑" panose="020B0503020204020204" pitchFamily="34" charset="-122"/>
                <a:ea typeface="微软雅黑" panose="020B0503020204020204" pitchFamily="34" charset="-122"/>
              </a:rPr>
              <a:t>拨乱反正</a:t>
            </a:r>
            <a:endParaRPr lang="zh-CN" altLang="en-US" dirty="0">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xmlns="" id="{D097D15C-3E78-4928-A648-222B6DAFD9FD}"/>
              </a:ext>
            </a:extLst>
          </p:cNvPr>
          <p:cNvSpPr txBox="1"/>
          <p:nvPr/>
        </p:nvSpPr>
        <p:spPr>
          <a:xfrm>
            <a:off x="1980724" y="3121871"/>
            <a:ext cx="1428192" cy="346249"/>
          </a:xfrm>
          <a:prstGeom prst="rect">
            <a:avLst/>
          </a:prstGeom>
          <a:noFill/>
        </p:spPr>
        <p:txBody>
          <a:bodyPr wrap="square" lIns="68562" tIns="34281" rIns="68562" bIns="34281" rtlCol="0">
            <a:spAutoFit/>
          </a:bodyPr>
          <a:lstStyle/>
          <a:p>
            <a:r>
              <a:rPr lang="en-US" altLang="zh-CN" dirty="0">
                <a:latin typeface="微软雅黑" panose="020B0503020204020204" pitchFamily="34" charset="-122"/>
                <a:ea typeface="微软雅黑" panose="020B0503020204020204" pitchFamily="34" charset="-122"/>
              </a:rPr>
              <a:t>1976-1978</a:t>
            </a:r>
            <a:endParaRPr lang="zh-CN" altLang="en-US" dirty="0">
              <a:latin typeface="微软雅黑" panose="020B0503020204020204" pitchFamily="34" charset="-122"/>
              <a:ea typeface="微软雅黑" panose="020B0503020204020204" pitchFamily="34" charset="-122"/>
            </a:endParaRPr>
          </a:p>
        </p:txBody>
      </p:sp>
      <p:sp>
        <p:nvSpPr>
          <p:cNvPr id="29" name="圆角矩形 21">
            <a:extLst>
              <a:ext uri="{FF2B5EF4-FFF2-40B4-BE49-F238E27FC236}">
                <a16:creationId xmlns:a16="http://schemas.microsoft.com/office/drawing/2014/main" xmlns="" id="{8A871BA4-395F-489D-84DD-E4304989F76C}"/>
              </a:ext>
            </a:extLst>
          </p:cNvPr>
          <p:cNvSpPr/>
          <p:nvPr/>
        </p:nvSpPr>
        <p:spPr>
          <a:xfrm>
            <a:off x="3419468" y="3205468"/>
            <a:ext cx="434170" cy="15743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49719882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5D0CCEF-AED4-4E4A-89C0-E1681356A55B}"/>
              </a:ext>
            </a:extLst>
          </p:cNvPr>
          <p:cNvGrpSpPr/>
          <p:nvPr/>
        </p:nvGrpSpPr>
        <p:grpSpPr bwMode="auto">
          <a:xfrm>
            <a:off x="533400" y="1123950"/>
            <a:ext cx="4803856" cy="466588"/>
            <a:chOff x="371897" y="1134537"/>
            <a:chExt cx="4803213" cy="467895"/>
          </a:xfrm>
        </p:grpSpPr>
        <p:sp>
          <p:nvSpPr>
            <p:cNvPr id="3" name="矩形 2">
              <a:extLst>
                <a:ext uri="{FF2B5EF4-FFF2-40B4-BE49-F238E27FC236}">
                  <a16:creationId xmlns:a16="http://schemas.microsoft.com/office/drawing/2014/main" xmlns="" id="{8E1C25C0-46DC-42F9-8FD1-A55C28A46E1C}"/>
                </a:ext>
              </a:extLst>
            </p:cNvPr>
            <p:cNvSpPr/>
            <p:nvPr/>
          </p:nvSpPr>
          <p:spPr>
            <a:xfrm>
              <a:off x="371897" y="1134537"/>
              <a:ext cx="520791" cy="467895"/>
            </a:xfrm>
            <a:prstGeom prst="rect">
              <a:avLst/>
            </a:prstGeom>
            <a:solidFill>
              <a:srgbClr val="C00000"/>
            </a:solidFill>
            <a:ln w="12700" cap="flat" cmpd="sng" algn="ctr">
              <a:solidFill>
                <a:srgbClr val="C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a:ln>
                    <a:noFill/>
                  </a:ln>
                  <a:solidFill>
                    <a:prstClr val="white"/>
                  </a:solidFill>
                  <a:effectLst/>
                  <a:uLnTx/>
                  <a:uFillTx/>
                  <a:latin typeface="微软雅黑" panose="020F0502020204030204"/>
                  <a:ea typeface="微软雅黑"/>
                  <a:cs typeface="+mn-ea"/>
                  <a:sym typeface="+mn-lt"/>
                </a:rPr>
                <a:t>★</a:t>
              </a:r>
            </a:p>
          </p:txBody>
        </p:sp>
        <p:sp>
          <p:nvSpPr>
            <p:cNvPr id="4" name="文本框 6">
              <a:extLst>
                <a:ext uri="{FF2B5EF4-FFF2-40B4-BE49-F238E27FC236}">
                  <a16:creationId xmlns:a16="http://schemas.microsoft.com/office/drawing/2014/main" xmlns="" id="{0E427595-DAF3-4C82-B0FF-DEA58281970C}"/>
                </a:ext>
              </a:extLst>
            </p:cNvPr>
            <p:cNvSpPr txBox="1"/>
            <p:nvPr/>
          </p:nvSpPr>
          <p:spPr>
            <a:xfrm>
              <a:off x="846577" y="1140767"/>
              <a:ext cx="4328533" cy="46166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300" normalizeH="0" baseline="0" noProof="0" dirty="0">
                  <a:ln>
                    <a:noFill/>
                  </a:ln>
                  <a:solidFill>
                    <a:prstClr val="black"/>
                  </a:solidFill>
                  <a:effectLst/>
                  <a:uLnTx/>
                  <a:uFillTx/>
                  <a:latin typeface="微软雅黑" panose="020F0502020204030204"/>
                  <a:ea typeface="微软雅黑"/>
                  <a:cs typeface="+mn-ea"/>
                  <a:sym typeface="+mn-lt"/>
                </a:rPr>
                <a:t>添加标题</a:t>
              </a:r>
            </a:p>
          </p:txBody>
        </p:sp>
      </p:grpSp>
      <p:grpSp>
        <p:nvGrpSpPr>
          <p:cNvPr id="5" name="组合 4">
            <a:extLst>
              <a:ext uri="{FF2B5EF4-FFF2-40B4-BE49-F238E27FC236}">
                <a16:creationId xmlns:a16="http://schemas.microsoft.com/office/drawing/2014/main" xmlns="" id="{F5265BEB-091B-4179-9DE9-2BB3FCBB8DA8}"/>
              </a:ext>
            </a:extLst>
          </p:cNvPr>
          <p:cNvGrpSpPr/>
          <p:nvPr/>
        </p:nvGrpSpPr>
        <p:grpSpPr>
          <a:xfrm>
            <a:off x="3581400" y="819150"/>
            <a:ext cx="2209800" cy="3962400"/>
            <a:chOff x="688561" y="3913640"/>
            <a:chExt cx="10643054" cy="2163069"/>
          </a:xfrm>
        </p:grpSpPr>
        <p:sp>
          <p:nvSpPr>
            <p:cNvPr id="6" name="文本框 2">
              <a:extLst>
                <a:ext uri="{FF2B5EF4-FFF2-40B4-BE49-F238E27FC236}">
                  <a16:creationId xmlns:a16="http://schemas.microsoft.com/office/drawing/2014/main" xmlns="" id="{6BAA8A39-4E1C-4906-BA4E-E522F774064E}"/>
                </a:ext>
              </a:extLst>
            </p:cNvPr>
            <p:cNvSpPr txBox="1"/>
            <p:nvPr/>
          </p:nvSpPr>
          <p:spPr>
            <a:xfrm>
              <a:off x="860384" y="4057979"/>
              <a:ext cx="10251311" cy="458908"/>
            </a:xfrm>
            <a:prstGeom prst="rect">
              <a:avLst/>
            </a:prstGeom>
            <a:no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F0502020204030204"/>
                <a:ea typeface="微软雅黑"/>
                <a:cs typeface="+mn-ea"/>
                <a:sym typeface="+mn-lt"/>
              </a:endParaRPr>
            </a:p>
          </p:txBody>
        </p:sp>
        <p:sp>
          <p:nvSpPr>
            <p:cNvPr id="7" name="矩形 6">
              <a:extLst>
                <a:ext uri="{FF2B5EF4-FFF2-40B4-BE49-F238E27FC236}">
                  <a16:creationId xmlns:a16="http://schemas.microsoft.com/office/drawing/2014/main" xmlns="" id="{AC9E8675-1CC6-4BFD-B7C0-C5EA27F12F0A}"/>
                </a:ext>
              </a:extLst>
            </p:cNvPr>
            <p:cNvSpPr/>
            <p:nvPr/>
          </p:nvSpPr>
          <p:spPr>
            <a:xfrm>
              <a:off x="688561" y="3913640"/>
              <a:ext cx="10643054" cy="2163069"/>
            </a:xfrm>
            <a:prstGeom prst="rect">
              <a:avLst/>
            </a:prstGeom>
            <a:noFill/>
            <a:ln w="28575" cap="flat" cmpd="sng" algn="ctr">
              <a:solidFill>
                <a:srgbClr val="C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F0502020204030204"/>
                <a:ea typeface="微软雅黑"/>
                <a:cs typeface="+mn-ea"/>
                <a:sym typeface="+mn-lt"/>
              </a:endParaRPr>
            </a:p>
          </p:txBody>
        </p:sp>
      </p:grpSp>
      <p:pic>
        <p:nvPicPr>
          <p:cNvPr id="9" name="Picture 3" descr="C:\Documents and Settings\Administrator\桌面\t01100f177ebd1773df.jpg">
            <a:extLst>
              <a:ext uri="{FF2B5EF4-FFF2-40B4-BE49-F238E27FC236}">
                <a16:creationId xmlns="" xmlns:a16="http://schemas.microsoft.com/office/drawing/2014/main" id="{A5FD6BBC-FE28-4152-BAE1-2F2C5FA54D28}"/>
              </a:ext>
            </a:extLst>
          </p:cNvPr>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742950"/>
            <a:ext cx="3049390" cy="428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矩形 9"/>
          <p:cNvSpPr/>
          <p:nvPr/>
        </p:nvSpPr>
        <p:spPr>
          <a:xfrm>
            <a:off x="3733800" y="971550"/>
            <a:ext cx="1828800" cy="3416320"/>
          </a:xfrm>
          <a:prstGeom prst="rect">
            <a:avLst/>
          </a:prstGeom>
        </p:spPr>
        <p:txBody>
          <a:bodyPr wrap="square">
            <a:spAutoFit/>
          </a:bodyPr>
          <a:lstStyle/>
          <a:p>
            <a:r>
              <a:rPr lang="zh-CN" altLang="en-US" sz="2400" b="1" dirty="0" smtClean="0">
                <a:solidFill>
                  <a:schemeClr val="accent3"/>
                </a:solidFill>
              </a:rPr>
              <a:t>抗美援朝战争，打出了国威军威，打出了中国人民的精气神，捍卫了新中国安全，彰显了新中国大国地位。</a:t>
            </a:r>
            <a:endParaRPr lang="zh-CN" altLang="en-US" sz="2400" b="1" dirty="0">
              <a:solidFill>
                <a:schemeClr val="accent3"/>
              </a:solidFill>
            </a:endParaRPr>
          </a:p>
        </p:txBody>
      </p:sp>
      <p:pic>
        <p:nvPicPr>
          <p:cNvPr id="1030" name="Picture 6" descr="https://gimg2.baidu.com/image_search/src=http%3A%2F%2Fwww.81.cn%2Fjwgz%2Fattachement%2Fpng%2Fsite351%2F20181018%2F309c236f8c3b1d32079413.png&amp;refer=http%3A%2F%2Fwww.81.cn&amp;app=2002&amp;size=f9999,10000&amp;q=a80&amp;n=0&amp;g=0n&amp;fmt=jpeg?sec=1643015102&amp;t=fa8cc08646ba8dda28d8073dd027f8de"/>
          <p:cNvPicPr>
            <a:picLocks noChangeAspect="1" noChangeArrowheads="1"/>
          </p:cNvPicPr>
          <p:nvPr/>
        </p:nvPicPr>
        <p:blipFill>
          <a:blip r:embed="rId3"/>
          <a:srcRect/>
          <a:stretch>
            <a:fillRect/>
          </a:stretch>
        </p:blipFill>
        <p:spPr bwMode="auto">
          <a:xfrm>
            <a:off x="5867400" y="742950"/>
            <a:ext cx="3117055" cy="42840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 y="2952750"/>
            <a:ext cx="4800600" cy="1323439"/>
          </a:xfrm>
          <a:prstGeom prst="rect">
            <a:avLst/>
          </a:prstGeom>
          <a:ln>
            <a:solidFill>
              <a:schemeClr val="accent1"/>
            </a:solidFill>
          </a:ln>
        </p:spPr>
        <p:txBody>
          <a:bodyPr wrap="square">
            <a:spAutoFit/>
          </a:bodyPr>
          <a:lstStyle/>
          <a:p>
            <a:r>
              <a:rPr lang="zh-CN" altLang="en-US" sz="2000" b="1" dirty="0" smtClean="0"/>
              <a:t>“现在找们能造什么</a:t>
            </a:r>
            <a:r>
              <a:rPr lang="en-US" sz="2000" b="1" dirty="0" smtClean="0"/>
              <a:t>?</a:t>
            </a:r>
            <a:r>
              <a:rPr lang="zh-CN" altLang="en-US" sz="2000" b="1" dirty="0" smtClean="0"/>
              <a:t>能造桌子椅子，能造茶碗茶壶，能种粮食，还能磨成面粉，还能造纸，但是，一辆汽车、一架飞机、一辆坦克、一辆拖拉机都不能造。”</a:t>
            </a:r>
            <a:endParaRPr lang="zh-CN" altLang="en-US" sz="2000" b="1" dirty="0"/>
          </a:p>
        </p:txBody>
      </p:sp>
      <p:pic>
        <p:nvPicPr>
          <p:cNvPr id="3" name="Picture 7"/>
          <p:cNvPicPr>
            <a:picLocks noGrp="1" noChangeAspect="1"/>
          </p:cNvPicPr>
          <p:nvPr/>
        </p:nvPicPr>
        <p:blipFill>
          <a:blip r:embed="rId2"/>
          <a:stretch>
            <a:fillRect/>
          </a:stretch>
        </p:blipFill>
        <p:spPr>
          <a:xfrm>
            <a:off x="4876800" y="895350"/>
            <a:ext cx="3989705" cy="234251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s://gimg2.baidu.com/image_search/src=http%3A%2F%2Finews.gtimg.com%2Fnewsapp_bt%2F0%2F13422405571%2F1000.jpg&amp;refer=http%3A%2F%2Finews.gtimg.com&amp;app=2002&amp;size=f9999,10000&amp;q=a80&amp;n=0&amp;g=0n&amp;fmt=jpeg?sec=1643005147&amp;t=6429b4f781ac9d983e950b3222353c17"/>
          <p:cNvPicPr>
            <a:picLocks noChangeAspect="1" noChangeArrowheads="1"/>
          </p:cNvPicPr>
          <p:nvPr/>
        </p:nvPicPr>
        <p:blipFill>
          <a:blip r:embed="rId2"/>
          <a:srcRect/>
          <a:stretch>
            <a:fillRect/>
          </a:stretch>
        </p:blipFill>
        <p:spPr bwMode="auto">
          <a:xfrm>
            <a:off x="762000" y="0"/>
            <a:ext cx="7267287" cy="4860000"/>
          </a:xfrm>
          <a:prstGeom prst="rect">
            <a:avLst/>
          </a:prstGeom>
          <a:noFill/>
        </p:spPr>
      </p:pic>
      <p:sp>
        <p:nvSpPr>
          <p:cNvPr id="3" name="矩形 2"/>
          <p:cNvSpPr/>
          <p:nvPr/>
        </p:nvSpPr>
        <p:spPr>
          <a:xfrm>
            <a:off x="762000" y="4095750"/>
            <a:ext cx="7010400" cy="523220"/>
          </a:xfrm>
          <a:prstGeom prst="rect">
            <a:avLst/>
          </a:prstGeom>
        </p:spPr>
        <p:txBody>
          <a:bodyPr wrap="square">
            <a:spAutoFit/>
          </a:bodyPr>
          <a:lstStyle/>
          <a:p>
            <a:r>
              <a:rPr lang="en-US" altLang="zh-CN" sz="2800" b="1" dirty="0" smtClean="0">
                <a:solidFill>
                  <a:srgbClr val="FF0000"/>
                </a:solidFill>
              </a:rPr>
              <a:t>1954</a:t>
            </a:r>
            <a:r>
              <a:rPr lang="zh-CN" altLang="en-US" sz="2800" b="1" dirty="0" smtClean="0">
                <a:solidFill>
                  <a:srgbClr val="FF0000"/>
                </a:solidFill>
              </a:rPr>
              <a:t>年</a:t>
            </a:r>
            <a:r>
              <a:rPr lang="en-US" altLang="zh-CN" sz="2800" b="1" dirty="0" smtClean="0">
                <a:solidFill>
                  <a:srgbClr val="FF0000"/>
                </a:solidFill>
              </a:rPr>
              <a:t>7</a:t>
            </a:r>
            <a:r>
              <a:rPr lang="zh-CN" altLang="en-US" sz="2800" b="1" dirty="0" smtClean="0">
                <a:solidFill>
                  <a:srgbClr val="FF0000"/>
                </a:solidFill>
              </a:rPr>
              <a:t>月</a:t>
            </a:r>
            <a:r>
              <a:rPr lang="en-US" altLang="zh-CN" sz="2800" b="1" dirty="0" smtClean="0">
                <a:solidFill>
                  <a:srgbClr val="FF0000"/>
                </a:solidFill>
              </a:rPr>
              <a:t>3</a:t>
            </a:r>
            <a:r>
              <a:rPr lang="zh-CN" altLang="en-US" sz="2800" b="1" dirty="0" smtClean="0">
                <a:solidFill>
                  <a:srgbClr val="FF0000"/>
                </a:solidFill>
              </a:rPr>
              <a:t>日</a:t>
            </a:r>
            <a:r>
              <a:rPr lang="en-US" altLang="zh-CN" sz="2800" b="1" dirty="0" smtClean="0">
                <a:solidFill>
                  <a:srgbClr val="FF0000"/>
                </a:solidFill>
              </a:rPr>
              <a:t>,</a:t>
            </a:r>
            <a:r>
              <a:rPr lang="zh-CN" altLang="en-US" sz="2800" b="1" dirty="0" smtClean="0">
                <a:solidFill>
                  <a:srgbClr val="FF0000"/>
                </a:solidFill>
              </a:rPr>
              <a:t>新中国制造的 第一架飞机</a:t>
            </a:r>
            <a:endParaRPr lang="zh-CN" altLang="en-US" sz="2800"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s://gimg2.baidu.com/image_search/src=http%3A%2F%2Fnews.sznews.com%2Fpic%2F2021-05%2F28%2F147c2dc3-ccc4-47e9-b89e-6ba875a32bfc.png&amp;refer=http%3A%2F%2Fnews.sznews.com&amp;app=2002&amp;size=f9999,10000&amp;q=a80&amp;n=0&amp;g=0n&amp;fmt=jpeg?sec=1643022847&amp;t=a76f75b9a1ec91d8324133d0ce374da2"/>
          <p:cNvPicPr>
            <a:picLocks noChangeAspect="1" noChangeArrowheads="1"/>
          </p:cNvPicPr>
          <p:nvPr/>
        </p:nvPicPr>
        <p:blipFill>
          <a:blip r:embed="rId2"/>
          <a:srcRect/>
          <a:stretch>
            <a:fillRect/>
          </a:stretch>
        </p:blipFill>
        <p:spPr bwMode="auto">
          <a:xfrm>
            <a:off x="990600" y="742950"/>
            <a:ext cx="4486275" cy="4019550"/>
          </a:xfrm>
          <a:prstGeom prst="rect">
            <a:avLst/>
          </a:prstGeom>
          <a:noFill/>
        </p:spPr>
      </p:pic>
      <p:sp>
        <p:nvSpPr>
          <p:cNvPr id="7" name="竖排标题 6"/>
          <p:cNvSpPr>
            <a:spLocks noGrp="1"/>
          </p:cNvSpPr>
          <p:nvPr>
            <p:ph type="title" orient="vert"/>
          </p:nvPr>
        </p:nvSpPr>
        <p:spPr>
          <a:xfrm>
            <a:off x="6629400" y="205979"/>
            <a:ext cx="1371600" cy="4388644"/>
          </a:xfrm>
        </p:spPr>
        <p:txBody>
          <a:bodyPr/>
          <a:lstStyle/>
          <a:p>
            <a:r>
              <a:rPr lang="zh-CN" altLang="en-US" sz="3600" b="1" dirty="0" smtClean="0">
                <a:solidFill>
                  <a:srgbClr val="FF0000"/>
                </a:solidFill>
              </a:rPr>
              <a:t>为中国人民谋幸福</a:t>
            </a:r>
            <a:r>
              <a:rPr lang="en-US" altLang="zh-CN" sz="3600" b="1" dirty="0" smtClean="0">
                <a:solidFill>
                  <a:srgbClr val="FF0000"/>
                </a:solidFill>
              </a:rPr>
              <a:t/>
            </a:r>
            <a:br>
              <a:rPr lang="en-US" altLang="zh-CN" sz="3600" b="1" dirty="0" smtClean="0">
                <a:solidFill>
                  <a:srgbClr val="FF0000"/>
                </a:solidFill>
              </a:rPr>
            </a:br>
            <a:r>
              <a:rPr lang="zh-CN" altLang="en-US" sz="3600" b="1" dirty="0" smtClean="0">
                <a:solidFill>
                  <a:srgbClr val="FF0000"/>
                </a:solidFill>
              </a:rPr>
              <a:t>为中华民族谋复兴</a:t>
            </a:r>
            <a:r>
              <a:rPr lang="zh-CN" altLang="en-US" sz="4000" b="1" dirty="0" smtClean="0">
                <a:solidFill>
                  <a:srgbClr val="FF0000"/>
                </a:solidFill>
              </a:rPr>
              <a:t/>
            </a:r>
            <a:br>
              <a:rPr lang="zh-CN" altLang="en-US" sz="4000" b="1" dirty="0" smtClean="0">
                <a:solidFill>
                  <a:srgbClr val="FF0000"/>
                </a:solidFill>
              </a:rPr>
            </a:br>
            <a:endParaRPr lang="zh-CN" altLang="en-US" sz="4000" dirty="0">
              <a:solidFill>
                <a:srgbClr val="FF0000"/>
              </a:solidFill>
            </a:endParaRPr>
          </a:p>
        </p:txBody>
      </p:sp>
      <p:sp>
        <p:nvSpPr>
          <p:cNvPr id="8" name="竖排文字占位符 7"/>
          <p:cNvSpPr>
            <a:spLocks noGrp="1"/>
          </p:cNvSpPr>
          <p:nvPr>
            <p:ph type="body" orient="vert" idx="1"/>
          </p:nvPr>
        </p:nvSpPr>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n.sinaimg.cn/spider20211127/255/w1080h775/20211127/201d-944382756a008a08a29e1dd708ff2009.jpg"/>
          <p:cNvPicPr>
            <a:picLocks noChangeAspect="1" noChangeArrowheads="1"/>
          </p:cNvPicPr>
          <p:nvPr/>
        </p:nvPicPr>
        <p:blipFill>
          <a:blip r:embed="rId2"/>
          <a:srcRect/>
          <a:stretch>
            <a:fillRect/>
          </a:stretch>
        </p:blipFill>
        <p:spPr bwMode="auto">
          <a:xfrm>
            <a:off x="685800" y="133350"/>
            <a:ext cx="7086600" cy="4716000"/>
          </a:xfrm>
          <a:prstGeom prst="rect">
            <a:avLst/>
          </a:prstGeom>
          <a:noFill/>
        </p:spPr>
      </p:pic>
      <p:sp>
        <p:nvSpPr>
          <p:cNvPr id="3" name="矩形 2"/>
          <p:cNvSpPr/>
          <p:nvPr/>
        </p:nvSpPr>
        <p:spPr>
          <a:xfrm>
            <a:off x="1143000" y="3714750"/>
            <a:ext cx="6553200" cy="954107"/>
          </a:xfrm>
          <a:prstGeom prst="rect">
            <a:avLst/>
          </a:prstGeom>
        </p:spPr>
        <p:txBody>
          <a:bodyPr wrap="square">
            <a:spAutoFit/>
          </a:bodyPr>
          <a:lstStyle/>
          <a:p>
            <a:r>
              <a:rPr lang="en-US" altLang="zh-CN" sz="2800" b="1" dirty="0" smtClean="0">
                <a:solidFill>
                  <a:srgbClr val="FF0000"/>
                </a:solidFill>
              </a:rPr>
              <a:t>1956</a:t>
            </a:r>
            <a:r>
              <a:rPr lang="zh-CN" altLang="en-US" sz="2800" b="1" dirty="0" smtClean="0">
                <a:solidFill>
                  <a:srgbClr val="FF0000"/>
                </a:solidFill>
              </a:rPr>
              <a:t>年</a:t>
            </a:r>
            <a:r>
              <a:rPr lang="en-US" altLang="zh-CN" sz="2800" b="1" dirty="0" smtClean="0">
                <a:solidFill>
                  <a:srgbClr val="FF0000"/>
                </a:solidFill>
              </a:rPr>
              <a:t>7</a:t>
            </a:r>
            <a:r>
              <a:rPr lang="zh-CN" altLang="en-US" sz="2800" b="1" dirty="0" smtClean="0">
                <a:solidFill>
                  <a:srgbClr val="FF0000"/>
                </a:solidFill>
              </a:rPr>
              <a:t>月</a:t>
            </a:r>
            <a:r>
              <a:rPr lang="en-US" altLang="zh-CN" sz="2800" b="1" dirty="0" smtClean="0">
                <a:solidFill>
                  <a:srgbClr val="FF0000"/>
                </a:solidFill>
              </a:rPr>
              <a:t>13</a:t>
            </a:r>
            <a:r>
              <a:rPr lang="zh-CN" altLang="en-US" sz="2800" b="1" dirty="0" smtClean="0">
                <a:solidFill>
                  <a:srgbClr val="FF0000"/>
                </a:solidFill>
              </a:rPr>
              <a:t>日，新中国的第一辆汽车</a:t>
            </a:r>
            <a:endParaRPr lang="en-US" altLang="zh-CN" sz="2800" b="1" dirty="0" smtClean="0">
              <a:solidFill>
                <a:srgbClr val="FF0000"/>
              </a:solidFill>
            </a:endParaRPr>
          </a:p>
          <a:p>
            <a:r>
              <a:rPr lang="en-US" altLang="zh-CN" sz="2800" b="1" dirty="0" smtClean="0">
                <a:solidFill>
                  <a:srgbClr val="FF0000"/>
                </a:solidFill>
              </a:rPr>
              <a:t>——CA10</a:t>
            </a:r>
            <a:r>
              <a:rPr lang="zh-CN" altLang="en-US" sz="2800" b="1" dirty="0" smtClean="0">
                <a:solidFill>
                  <a:srgbClr val="FF0000"/>
                </a:solidFill>
              </a:rPr>
              <a:t>型解放牌卡车在长春诞生。</a:t>
            </a:r>
            <a:endParaRPr lang="zh-CN" altLang="en-US" sz="2800"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descr="data:image/jpeg;base64,/9j/4AAQSkZJRgABAQAAAQABAAD/2wBDAAgGBgcGBQgHBwcJCQgKDBQNDAsLDBkSEw8UHRofHh0aHBwgJC4nICIsIxwcKDcpLDAxNDQ0Hyc5PTgyPC4zNDL/2wBDAQkJCQwLDBgNDRgyIRwhMjIyMjIyMjIyMjIyMjIyMjIyMjIyMjIyMjIyMjIyMjIyMjIyMjIyMjIyMjIyMjIyMjL/wAARCAEHAS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CSUjeTjLBjzUb9RxyKc6MZGBHU5pGX5eoxXpMyGnpyOe1AfGM9T3ppDfnTdpPRcn1pDJCecgc0Bif4eaaCxUepp+1toxnB70JgNxhgGHTpRj5sg8+uKescvGAcnpmlAPPHTrUurFaXKVNvWwgBVc7s49BUwXjOM0FAi7nIQehq1Fbx7fMkfK/w7eQa5qmLpwV2zenhKsnZIrqpI6GpFtppOUiJHerw8u3YF4yCfur61KlxPtcJ+6EhwCeDXJVzOMfhVzvpZZKXxaGTLYyleUYAd8VA4KsVZMY65q/c39vpmnSm81CXIOTnjFc9F480O8vltr6VYiy5S6Byufeoo5i5vWOnkKvl8YK6l95oEf7ODSJxx2ParbwFoBcQsstuwyskR3A1WA+8cdO9ehCtGSvFnnTpSjowMg3Dk8UgfeP/AK1I4+7jr0NOQevFaXMbEgI2jpkU5ATPbjPSaP8AmKQbgNvH5VJAM3lqPWePj8RUSZSR7oOlfOV2c3996/apef8AgZr6N7V85XYJu7oj/n5kz/30a7sp+KXyMcRsim656moSGY88VZK01wAuWcD617bRgpEIQt159CKQx+mTWppmkXOrTtFaKgwMs78KK3rnwBqUciC1uYriNvvNjBj/AMawqYinB8rkWuZ7HHGI9s5yAB6112keAHuVM2r3RtEGCsMeC5HuatN4W0mzjixdzz6mHB8vGB/3zW6lrf3DLmHaUTC7zg4rkrYq69x2KUW9zEHw3s5Gk8jWLpdpJUvEpAHasq5+HWtwITBLaXRDbdqPtJH416FD50bRxlY03Agv1zWgkZLESABCvJ71x/XKsXvcrlPDbvTr3T7mS3vLeaGVDg5Qlfz6UzYSvJz3yK92ib90YpvnzxgjIIrjtb8APLdCbRDFHC4LPbyPgK3+x7GuqjmEZPlmrESjJHnOxgc1IoOevFXLmyuLKdobu3kt5FJGJFwPzqNUBBI5A7ivRUk9UZXI8EGnrgHp1p+2lAA6d6skikC+YfkFFPfG40UxXNd8Fjwc+5phA6AYqWXGT3J7UKm7p1NfNydj0UrkQAIzTdoGSW4HpWslku3eflQd+1PEEDKJFkjKAEk1xzxtKD1Z2U8FUkrpFGO0LLk8DtVz7MturKYydo455JqN7hItofIMnA9MVjaz4p0rSISJZJZ7kjIhjb5q8uvjalWXLT2PTo4KnSjz1C7qUr2Vvb3M0xCu2BB0zViaH7bDmC8tmh2cxjBrw+7v9T1+/IaS4nbLGOLd0FZ4llgYMJZUY85VyMioWAk95akvMop6R0PebbyIrWJ5G+0MwxnrnFTCR5duVeCP7y7emK53whbanp3hSB5kSbe/nxr5vzBGH+TVMeKpLnxha2FsrvbSybPM9fX8q4HTlzSjHWx6aqw5Yylpc6e+1uwt0jmv53t4y2E3qadP4g0tJbeRtUtnRhtUh8k5rzvx7d63Z69D50hNrBk2rlAVORXDNhixZcMSTkcV3UcCpwUnI87EZj7Obgo3sd94r8N+LtT1ia5/syaa1JzEsLbgF7VyGoaNqemFk1DTbi3baGO+M4we9OsPEOsaVdC5s9SuA2MEM5II9Oa6nVviRcahaC0tLQxrJGVujNJu8zPXHpXZH2tO0Uk19xwSlRrXnKTT+85jRte1PQLpZ9NuWQjBKHmNvqK9R0zxpo+uNax+YLfUZh+8iKkLu9jXj5Ty2x0A6VZ094LfVbKa4yYEnUuQcHGetbNa8y3ObnfwvY9qZfnYY5B6elJ0P1qeQxs4kikEkco3I46MDUQG04PB7ZrqjNS2M5RsKM4znJqa0/5CNjn7xuYxn/gQqMAFR/CR3qayGdS0/v8A6VEP/HhQxHuB6Gvnadf9KuvmzmeQ/wDjxr6Ib7p+hr55kBaSYjjM7/8AoRr0cp3n8v1ObEdCuQEBJIH1rttG0K1tIYL3a9zdNGcpIgaID1ArntEVUv8AziquIxnbIu4E1tyX0gWUxyEGUEP712YyUpLliRRit2QfaP8ASmjtyUgznYOAWrttMuxLYrIeDFx6kVwKnBBHTPWtuwv2tbGQKwBJGAOteXiKV0kdUXdGy0i3b7hapu53TKPnAqxd8vFi4EWMAOelY1hqCW7jOd5J3HHFWL9lW1lJcsGwV7jNYy0dmPlNRb5ZNyyhSq9z61DNNLbuXkXCMuRjpXOw3TLMPT0FblterOzRzDeG49hWLThqynBGhbTM7Rl+Sy8begFOkvYkk2n7n1zWKkhtdS2xltqnlSetadrHA8bLGBKCc7c5NV5k8pfuYI9Rh8u6SO4g4yki5FZGq+DrLWLVjZRRWl6ozHKi4U+zCtGFBbvmPzCpU5UjODWik8SqsxbCMgGB/epwqyh8DM3BPc8av9IvtLleO+tJIQp2iQjKH6GqYTHX6n2r3O/soNTs2tLyIS20qgldxHNeZ+JvCz6Gyz2xeSwkONznLRt6GvZwuPVV8k9GYTouKujkpCA5zRTpIz5jUV6Zzm2Ymdj09z6VZtrTDDvn0qNQTKw6ZbH1rUgQqAmdm7gNXx+Krcsbn0WFoqcrFS7vJPtIsLOESyDllPQCuJ8UWN7oEB1WHUBLGHCyWycYz0rptJ/ca3rQluP9ICBVVuoX1qjGLa9sJbvULeK5jSXbEj8IcetfNxlafNLU99wvBqOhH4ju7oaNp7QwF7pVSV0xzjHSszxpqlnB4bt5H0b9/eLgF1x5Y9CfWtXQ9a0/Vb97aIhriGMuUPOa4/4i6oZpI9MRWIiYOxB+StaEG6sYtbGGKqJUZSTOCRmhAKuysM/MGwRXaeDdFuru0drizjj02WQGe6lHzPGvOxB7+tcXJGDnnmvWdJ8T3Fx4OutamtLdWtCIbeKPgAKor0sVKah7vU8jBRi6nvdNR/iXxVBpkFhdJpTGCUsqpJ8mAOgArlvC3i/WHvYNKgtrK5V3YxCYhNhPX5+1c5rWu3+v3CXF24wgxHGvQVqeHNX0OC8uJ/EOm/a3kQJF5YASP1OB3rKOGjCk7xuzaWMlUrLklZIl8axyx3Mn9oytLfPtMZgkDQBfT61yg5OBWnrl5pt5qPmaVp7WNqowIzIWLH15qkADGj7cDOB7muukuWCRxV3z1GyPb8uKASpPTK0u078VOLcEbguQOfrWhmo3CWImCGTu3FRY3Daw5yM+hFWrkLCWt9oIYhlJ7Go7lAGDjkA4J7VCY3HU3NP8c63pNjBYgW81rADsSRMtt9M16jY3C6hpttfRxlY7iMSBDyRXjcttLcvFHHgzSkKnYHNe4WdgNK02z09Tue1gWN27E0RavoNQZFsG3nmp9PQ/2tp/OB9rj/mKUoo4BAp2nITrGn54H2yPj8RW17olxPZn+4foa+fnGGlPbzHP6mvoGT/Vt9DXz+QX3/77fzNerlO8/l+pxYjoaNhEq2oPduTnipyu1sY7ZpbaUTQKwHI+XA9aHYjbnqO9dlR3kTTWgnAXno1Pk6jy12gY46nNRknywSoHOAQcCrAjJwdnJ96waaLfkICyKG71OJ3NqLf7wD7l9qgZ9owOo7HmgOd+emfSueUbu5tGWg5N24/rVhDKjKY/TNR7+mMYNAB3A7iOMYrJroWnqWWu3muGnf5mLAgGtHTG3XHzE7h0PTFY6hRz39Kv27BR8oGT39KyqR0sh2Oghu5UiZlY8ZDKRknNVZZpFSO2k4OdxPaoLS7MZf5giBenc1Obpbi1EB+XcRtO3LCs4Jp7Es07e7JijKycq3Kn0rI11bq/8M36rE07lkkwvUYNV2DPJtKeXjqvQkVqwXlxBHcG0t2muY4ywiU9TV25ailFbFSilA8pmKiVvmop16pW8lF3DL9o3EyZ45+lFfTpprc8qx0kaqGbPUc0anKsE+lGSTYHbAX1JqRIwMkLz3qPVIkuDbTSFUaBGAZuQG7GvhMfeUD67A2Uin5ly91czQwiOckRs+0EgCq3/CP2rJJYzSCVGYyrEjbck1X1PXTpMayrLHcCNR5sQ4cf7Q9a5XXfF73g8lrY2xLZgukkwwWvIp0pzeh6VSpCK1MLxPBpen6oZPDU1xbyKhjuYc/d9cHvmsKO7nniEMz7oVJyG++fxp1zKy3JDSCaYnLMvU/WqfmhZywQgHsR1r24QsrS1Pnak7ybjoh86+VO0QXJPQ10vhLxG1vHB4fksluI5rnI5wfmGMVl6LumupLhvsb8eT5c+f4u4qhLazxzuCuyWIklwcY+lElCouSQQc6b9pEhuYCt/dQhQpSVl2A8DBqIchgWx6igEu27cS/UsepqZcOckqMff960MOorIgtwjvhs8E8Yp7OgACAHB+VfQ0iRvdzfKF2dmbjApgBSZkQg87cigrYkMRUlfvSP1NWHlSC1X5CLg5XA5xUUEc1uhvkkhIRvut1NVllmaUzbstyckcZpWuO9tSwsTG2eeY4bICg9TVmWKIaXG0jgs7DaoPSolUTNDbzS7VxudzzUEsMiSxq/CFsAnpilvo2NtR1SLF/dmUgwIEMADfL2xXultdNeaTp95uzJc20ckjIMAnHNeX+G/A+o+IfnSNrPR5D+9vpOjAdkHc16oltDbW1taWqkQWsYij3nnaPX60QST0KXM7tg5HBIGBT7Ak61poA4N3H/ADqMqehqXTto1rTBnn7XH/OtiZ6nsEn+rf8A3TXgYUYb3Y/zNe+S/wCqf/dNeCqMwkjrk/zr1sp+38v1PNxHQnsHCXGzdgMMjPrV6V2Ax5OW9ayCO361o293vKxSD94f+Wh6V6NSN3czhMeYgxVpDubHAHTNPACKPnJzx1pzrLuAI4PfGKERRz05rmbuagiDPPUdKkCjJ9qQYwCep7UuSc1hPUtSHgZI6YHtT8U1KlxWLRopCYFLz2OKXZzS4xUNGkXckRwcZTPOKsu0iyA/Mo/hGeRVNCVbB9c09pEcB9+GH8JWjl1DS5ci82SUDdgt1Zjzitmwke1dlVk2DLPKf4VHvXODzHwAoI9c1BqepQx2M2nRlnmkwHOcKgH86v2DqNRQpzUVdnL6reTXuq3Ny3WRy1FRzg+c/wBaK9tQilY8y51ic54OfWpXKJB+9ZdkmU59TUKscsQfxpuo2v2/TTC7OAr7iRwa+LxSbg0j6rC8qkrnG+LNHvLoLfWboxjUQSiM5Jj9a4mfyLHMV2krMAdpYdK1dVtddtp7qO3+1SWkGT5wG0getavhG0XxLpLR6vexOqsyxx4BmA/vsfSuCN6UPe2OmfLOdktThrHTmuhPImIsyDGf7v1qHUbNIIzH5iyHqiqckV12q+G7jRdQZNEuo5Y2XEkc4+UfSuemtXErRX/k2uBzJD1FdMKvM+a+hw1KHIuVrXuYkEs8EbfuT5RILnHAps9zcOvlndtGQCepFTST28LMlvcTSAZOSPlNNfUpX2KETaBghua6nvdI5NtGyqsMspzGucdhUbo0TAFSGHY1MHKbmTCP7CofndgXLNnnJ61RmOGGVlLMGPc8CpY0kCkKMc4dhyajGI2Xd9zvir9vBYyMM3qRDIIz3pN2Glcge0lLeSIXK5AVu1Ons7izZw6MVXALY4zUdw6MyiB5AFJXOfvH1qMyTBsGVzzuwTkZpajvE1JbBkgt7kTnzpedhHAqzp+m3WranZwosV28kqloN3RR13HtWA888zEvMzkdz6URNIm7y3kTI+bY22o5HbcrnjfY+mp4VgCQRxCC2UBYUT7gHtVKRxnb09q83+HGv6wPEtrpU95LcWE8bDy5iW2ADOR6V6W7gMTycUUotaM3dTmjdFYr8uc1LpwH9taX6/a0P600qWBB+vNTWACa1pncm6jz+ddGxhLqety/6l/90/yrwmMfufzr3ab/AFL/AO6f5V4dF/qVPrmvVyn7fy/U83E9CEimsD0/X3qcgnqKa45r1rnLcEuZomBDlh/dPSrdpeLI+xlWM5zuzgVRK857UbSVwRkfSspQUi1NmpHcQysQj5xxUwqpZArCx6EnPSrkQLE4GMVy1ElojaLuSxrU6xZ6UsETMcBetasFkR1rgqVUjaJQEBPRc02VCgJ28DrXQpbKq7RxUc1om3BHB71jGumzTY5slWIbuKW5YW9qJ5hiInG4Lnmq89wtpeSW8q8KTgjk0T60xsntLZRtlXEjuuTj2rujSm5KyMpVYpPUpXd6ZAqROygdWHBNUgP/AK4PNPI5GOMUoXNepGMYqyOOU23qUptvnN9aKdPsE7g9c0VRB0i4285HrUikDjn65pu0qzc8eh5ojAKnngV8i1c+mTsXIXDsRIN4ZcfNzXnj6bqGieKpryy0oypqAa3AC48snuK75Tt+nc07zXGGD8jOAe1cc6V2zuhU0OC8U+CNQaMS22qzuFGTG3Hze1cnd+GL22tGM8Znuz823OQfevYLuN7iIqHCN6nniuW1tWt4ZGRVJVQoBPQVzuc4NIKlOFRXZ47PYPbsyFwZM4bHSqP8RG3kd66fVYnWHzjgBhkHGMVzQyrE9e1ejTlzxueLOPLKwwkhsjnHTPNTF/NeLnnGCDRFCXYBTgkZFSLb4w3QnnngVpckXyAzMC3Uc1PNpXlRK28YYZz7VZtlwrNgAAHk8816jo+jW2p2tlqcUUcdsw2vBJHnkda5qlaUGkjpo0faXPHURRCUl4QnKuOcVZitmlt2DphAf9YOa7bxnoGm6R4ijSzjeKC6i3eXjIB9q5g2DWzKLa4UCQ5EXUVftLkOk47me2lTqqmM5Gep9KfFYK0Xmnbtx8o9TW15DSR7S/2a4X5jHnIIqbQNDTXNWist80UUhJdwM4xWftXYfstdEb/wssSbvUtSBOyOMW4XqcmvQmG4EFjg96h0zSrPRNMj0/T4ysKnLM33pG/vNVgg4x3rWmnuaqPKrFfbhueRnGal0/Da5puf+ftMfnTH44PI9PeptMTOtabjkfalwewrcxmtD1ab/Uv/ALp/lXiMQ/cJ+Ne3Tf6l/wDdP8q8UiTMCfSvTyvafy/U8zE9CMn2puMtUhFJj5q9c5CMpx9KQY9D+dTFOR703bUjLdrEypycnrWlAQFxj6kVQtnDJg9avwhc5LflXFWN6bNS2PAI7VeiOaoQOgWrqTJ7V49TVnSti4DmhzhaiEqnoKV2GPpWSi7hc5DX7Uw3/mb8pKOB3FZdXdRuZbqc+YeFJ2iqmK+loqUaaUjhm05aDSBupEBp5X5qkRCe/WtiChOFM7/WipZ0/fv9aKV0M33XoPSgEnA4GPansDu45pyIO3618q5JI+mjFsZg5x270oUkfSnAc8HFShc/hXNOR0wgyIINwPrzWXqOlWspEkhY7j8yetboj6N29Pas+7AllWMnYnTd3rza89TshCy1PPfF+nLcWMhhtyyrgbFGMCvOmsHD42EADOfevfXs3SQR5DBmB3elcX410SxtdOlv4X2zH/llF0Jrpw9dx904cXhL++meYxRE3QwgICkkk4FX3tCtpFNHnHOQwyMGp9Pe3h1K0llwsLHMhZPlAq9KI7S7lhQ74Q5ZOcjBrqlUd9DzoQutTLjhmyEAIB654Fdt4CutTi1VbQMZbOTPmRtyErPEe9BuQBtvynqTWz4WntLfWIVu2dJHJCOpxg/7Vc9SpzI68PDllc7nVtGstbtVtrzcPLffFJH95Wrgbv4fXunR3N0bmGeDOXkA+civUCrK+NvNKVDLhgpBGCMcEe9UtTolBN3PMNA0a5lmEjWEeo6ZI4VmPBX8a9FSC3s4fItIYoIRwojXHH1qWKGK2Bit0WKPJOxRhSaUg43DGfTtWtOFndmcrJEAB9OvFNIy3NSHcG60hHHvW6MStMCvTBx7U7TN/wDb2m5C4FwvA6VMBkAdc9TUmmRg65p/bE4p3M5x0PTJf9TJ/umvGkUC3j9wa9lm/wBTJ/umvHkQ+RHz0HNerle0/l+p4+K6EJQUmzmpttGMV69zkIdoyabgZqXYabjmoGOtm2sQOjd6upxxiqCAhxWlbBEOScn0rlrOxtAvW0bFavrbvUUFyu3OOKsreov8Brx6spt6HSkiMgp1JFV7m+Nsjc/N/CT2q3eSpcWjmMjeg3AVytzO1w+Sc5rrwlL2rvLoZ1ZcpXc7pGbuTnNJt96ACakCmvZRyjAuWqZBjHtSBCzVOiegzQ2BRlTMrfWirEifvG470Vi2gNUjO4Uqfd460H7xzxShuMHgivlJSPrIoRTnvU0YG4Z/GowBnI+tSDh8npXLUkdUEJJIc/e2gHpVCdBcTIDOoUHkDvVt4lO/PJJ61Vig8ubcXx2APpXnSbbOxLQj1AlNnknY4BKkdCa8/wDEd7FqumxoIWS7t5cnnhxXY39zJHKyMMwgEbh1rgLqCSa+mCo6REkk966aK1uzhxU2o2Ma+ge4kWGSVWjDZLA4xUVmjyWpUPvMb7VI5+WrEe1gzOQYxkSE1o21pD0gAReoOcZFdsp8qseZCDbuXIkf7MJJeNhChUGTim3lujHO796Odw4NXLS3DQZx844654ouYD5PHUd8c1zX1sdfLazPQdEle50OyuJmVnaMDdnqKvgckDk1zXgrUVfShpkkn+lwOSAejIa6Qg7sHIPfNaU3ZWNt1cY2Rz3oBDZBI9z6U5k3bc8Yp5TGQFHPWulSIcCJ1+bd2qM42kg8A1MNu7HUj0prxgMcHk9apSM3EhVwMYX2qzpWW1ux4580VA8Z24xg4zmp9IQjXtPOefM5H4GqujGafKz0WY/uZP8AdP8AKvJBjyY8ccV63P8A6iT/AHTXk6r+5T6V7GW/a+X6nh4roREUhBqQijFeo2ciI2Uj6elR7KsYB60zFTcojUANzVuHJbgZ4zxVUgkjPGaswXSQiVW/ixhh6VzVr20NoGpBBKYd4xioXuth2OvIq/b3ULrlHUoeqg81hamT/aEmR0+77V51KLqVHGR0Tkkrk1xelGxEwyRg1mc/4U4AZ9DTttetSgoKyOOcuZjF+lSikVfepAtbEip1qeIH0pgX0qxEhpNhYqyRnzG+tFTSL+8b60VztoqzLROXbPI600YA45NSEYPPak2A9OK+VbPrkhACGOehGKmQ5xTVX178U4A4OO1YTOiAkgwrbsADuKoTQKoaZ3zgZxWg4yo9R61SmMe4iXAUDIBPWuGaVzpjsYWozpLIY0UlRgj2ridcttRuLl5Y2C2isI44oz8zH1rv7mySfGyNQG+8QcYFY91aL9lAjfZsJXPcCtqU1E5a1Jy3OFm0wabMvmRyXaz/AOsBGMV0UEKrbwiONcSDjPaobi1SGD99cByWIR+maqPeNbtEocYzyc5wa6JNtHGocr1Oi0aJG1JYh+8tpCFYDqPWs/VYJor24igk328ZbGetdL4SS6EbedGgR0J8wDBNJqmhyx6eY7fJWMNMX7n2rOHc6Jx9w82lNzZzR3Vuzn+JWzzXq3hnV72/t/J1CB90cYMdwVx5lee2JEV+S8G8M2FU9Oa9U0yCa10+GO4dWf7w29FX0rRu8kZUY2TLoGaNxI4HHrQUwMg8+lOIXOBnBrY0Y3H4fSkIB4xx+tSHbsUY6d6j5znp7U0KxERjGW6Vb0vB16w458wnP4Gq5VT2P51b0kD+3bL/AHjjP0NXExqr3Gdzcf8AHvL/ALpry4KPKQ+w4r1C5/49pf8AcP8AKvNQuIkH+yK9nAOyl8j5/EK9isVH96mkVOUqMjmvQ9oc/KRUv4UpFHbNTzjSIHwaaApZgxxk4qQgfXFLFjc2cc44x3rOUzSCJCXt2AjYAgZDAdqrks7bnbJPc81ZmAIyDnHBquF4zmppNbjmmNx81SBKcF5p+B+Fb85lykYWpVXPSkUVYjTmq5g5UIi/NVuNKaiDNWokFJyY0ik8R3tx3oq1InznjvRXM5FCMo3dOBUQBx92pmw3egDHP6V8u2fXJDAOF4qQd/ypp7EU7d27VnJmqQhAx7+tZdxZiW9TfzHGCevWtToOlUL0biASQnUqOpNc1VdTeJSvPOk2m3gJwdowcAVyesaveyi5tYlthLGMlg/yyD0HvXRzbrXRZJb59xJLLbxccf3c15vq+t3XiO1awsbWC3jt/nREwHVh706EHKV+hhiKiirdTLlv4LwtlGLxkgxhvun1q9YNC0XlyJztOznAH1rn7yRt0UiwGGTbiXtub1qzYanLbwSrcwYRhs3gZBFek6fu6HkRqWl7x614D1WS902a0cZNq33kORXTyt5drK2GcBG+UV4t4QurxfFlv/Z8/wBmab7yk/u2Wvbt/wC8GO/PHQ1yyXJJxPRpT9pC5xXh61im1tXjAIQFnR+1dsOetVYLSG3mlmhiVZJiSWq0DhfpTgmtWU0lsLwAeOegNGQGxjPtSPnAI65zmgBs9Oc7q6TNtjuOmKQtnnv6Ug9KVsYz1Xp70BcRiM4HermjgHXLP2LfyNUgMMcLmrujD/ieWny85bn/AICaFuZVfgfodrc/8e03+438q83wfLXjoBmvQ7+7tLKykmvbiOC3Aw0kjBVGeOtcuT4QYY/t+DH/AF+JXpUK8aad+p4c4cxgsDxx16VGQc4xXQiDwg2Ma7Ccf9PiUGx8KN/zHo//AAMStvrkSfZHNEN6UxVY9uMV050rwq3/ADHR/wCBiUv9g+GD/wAxs/8AgalH1yIKkckyNuHr7U+I/viD6fe9a6n/AIRvw0Rj+2n/APAxKcPC/h0cDWZR/wBvaVLxMWUoWOVJx0HJ6imADdiuu/4RXw/twNWlA9ftKf4UDwroIAH9rzcf9PKf4URxEEKULnJgY96lxXVDwxooGP7Wl/7/AK0v/CM6Nj/kKv8A9/k/wrT63Ej2RyyAVYQe1dEPDWkD/mLSf9/lp6+HdJXpqh/7+rR9agP2bMOMVciUZrVTRNLXpqef+2q1KukaenTUv/Ii1X1umHs2YjJ8xorc/s3Tx/zEh/38WisvrEB+zObx96kOFx8v0p7A/NkYoC9PmrwGz6hIaAcHI6UfhTgOuec0uOKzNUM/hwecVVmDPu2cccP6VZJ2gk9DVSS5jYhMkDBziuepJGkTyrxP4l1VtV/slXIQELvEfMlcr9nMF/FJYvsdgRKJOCn1r2i/1qCyhEptgSjfKxQHn615P4gvLW5ujJGkizspEgOOvrxXXhqnMrRjY8/F07e85amEWnvbmaOXEciDAXrk00SMbVIymUJwRnvT5JvNEbSMIyDtJHBNQ2ksdvfyl0eWPn5Ac816CTSPLb11NaxMGmazaSzuQBKqgg4AU9TXtPh66ubizniuWVzBLtRx/Eh6V4WbRrlTNO28tgRKOgr3PQbCex+ysf8AVyWyiUHqGrhxFuZNbnpYNuzRthTx83A7UKmWx+dOH3MDjHegA5IHfoaEdLEBBIJXBHWkwNmAoBHNPI4B/A03bjNaIhguN2RyfSjnuM4PShR831pwB59+lU2QgAAPpVzRsnXLPnux/wDHTVQgA4zirmjY/t20x/tf+g0o7oit8D9Cl8bv+SU6r/vQ/wDoxa+VDGmPuKMV9WfG7/klOq/70P8A6MWvlI12JHjDRGh6qP5UeWhJ+TAFKCKX+lAxnlx46c0vlxnHyAetKMN14PrSDJoFYGjQ/wAI/CkCR/3P1pSMd6UDbigLkvlRixdivPnqM+2DUBROw/WrP/MPcn/n4Xj/AICag4z7ntQFxCkfofzoEad1/U0uMdutLTEHlJ6H86Xyl/u/qaAaO/WgA8qP0I/4FT1iiY8B/pupMU9eKAInAWRghbaCcfNRQR8x+popAfWJJBODn603GF55pxJ9OlGOOa8ps+mSGgEDJ6UmR3p56Ypu0+lSUiF2UybOw61h3uqJaQyoVYvk4wuc1tSA+acLkMME1nxW72/mOQrzdEUjOK5Z7msdjg/FHiZJdJjtoo5kbGSpj5yK84uJjcMwQYPUnPJrtPG8OtadfS6gZIfs+Su8HLfN2xXBRI0iDYpYhskd2r1sHBKFzw8bUftLMc8ay/uwXY7fmY9AaakMsbA4KqF2l8YFaQ1BJ4Rb+QINp+YAfLn6065t7e6SJFuV3SfK0YPf1ro57PU5uS6ujvPhnfaXO39lXdjGurRgyRSvysg9h616fySMjk/hivnt5UXULK40/wA1JLXaGMZx09DXvmm38esaXbahFjy5V5HXaw6iuGrG0r9z08LO8eVlgfxelPBO8ZOV9KAuc4pQMegzSR0MYvBIPQHJqTjBzznpTcDafUdqGIDEZ7VoiGOCncOelNII5JwDTlbd14Yd6RiM4PepbHYQ4Vc+lWtEB/t2199/8jVQgEH5eCKu6OCNds8/7f8AI04P3kZ11+7l6FL43/8AJKdV/wB6H/0YtfKbYr6r+OB/4tRqn+/D/wCjFr5VYba70eEMxS7htopMDbTGIKPpS8baBywUck9B3oEABPA4pcAAHPFSmBk++ct/dHar1lbws/mSJ8i8gHpmgCqEDaO0uRg3QXPttNVxjkenQ12cd9pBtmgawgAMnm9ON+Ov09q7rQfAHg3xVbQztY3Nr9pXKy2k3yhx95cHPFJamftEeIjkkdxS8nqc13fj/wCF994M23ltMb7SHO3z9mGiPo4/rXC4BPX8qZoNFKQO5zSjG6lNAxBj1qQGmjFPGBjP40xDMHn6minoBtP+8f50VIXPq3n0+tHrSHHrS98V5TPpUN60nbvSngdaaeh96ktEUm7IIPHpWXqBZGEhciJQCfL+9itZyvl9OMdazvK8/wA8TdDxtFc1RamkWeaeM7i0u/3JkIVmOwynFcXYact1dSW4uVSUAleM78fSvQ/GWixTM0arvg4Ix98NXna6Rdw6n5duJIgvMcg4NelhpLksnY8jFxl7W7Vx/ltpdrKt2beWSUkrEGy1ZyW8/nedI8UJZgOD8wNXr6a+SSN54LeQuSFYJhqvadHbXVrPZpYwfaRmRvPyHx7V0czirs5eRTlZaFQuqWv2SCUyySECRwuOc9K9i8B6Vq2i2t7YaghSAsssWecMeteOXbfYo7SFIWWSUgkd1Oa+gdGMj6NbvJcfaFcZVz2HpXLiJbLodmFjq290aA+9xRj7pxSgnscj0pCeMflWaZ22DcASeue9MH5qKUg9R+VNBxj5fxq7ktDlOC2GpNxYg5pcDnBFR87uOnaluIeCSvBxV7RjnXbT6P8AyrPxtOOwq9ohzr9p9H/lVR+JGdZ/u5ehR+OR/wCLVakPWSEf+RFr5Ybnk19S/HX/AJJZe47zwj/x8V8ttnPtivQR4Qw4zRn5elNJFL/DTAls7Oe+vIbW2XfPK2FGcAVraxpkWgW1vEs/nX1wC8rL91VHYe9dP8PtFA0641eZcPcN5EJI6Rj77fj0/OuR8R6lHrHiG8u4kCQ7hHCo6BV4/wDr1mnzSsiTMMjnq340vKqBzz78VGSP/rVKABgEN0xjbWhQuTjliDWrot7e2TE215dQEHgRSkDB9qzAp7Kx/CtbR7aSS7KIrFiowMd6mcrK7C1zuLbx74sWzktpbuK/tXUo1veQB1kX3rD17wNGum6bqujS/ub+JmNtKcGOUH5kVv5ZrbOjzQWqtIhTd0zWtpYXUPCuraUfmnsiNRtx7L8rj8q444hyegWseLlWRirqVcEgg8YoIz2rT1+IpqhmGNs4DZ6gGssV2xd1cBwyelPUHPNMQE1Mq5PBqgCIfJ+J/nRTox8p+p/nRUiPqk53dOKMnPTI9aUjmjB615bPpkN2nvTCecd6e7cYqg8sv2jYE3Y7iuepU5TSKuWHl2xseOOaynuUnuPKjfDvyTntUt7BPNGQjhMcgetZ1t9ptnSO5SBVYklkHzDFc8pNmqjYZqNgAsjj5gBk9zXFajaKiNNIDs6EA84rsJ9b06VZ45ZPKeNwAW4L+1U1fRtRvri3+0wg26gssjbeTWsJyXQwqRUtzy1NBm1CWSWN5LeCI4XzjzUcN6ILpSEEs0Q+VwPlkFdd4pu0guksShLTxkLInTGK45IH8mxSVQI1JXP94V6dKbqRvI8irBU5WjuXxDAdViu7m5WVDw5jblAf617b4f0iLSLFo4Lh5YJisibjkAV5N8PNAtb3XZ4bk28ht23CGU/61T6V7cqqqhFULGoCqg6CsK1ue19jtwq93m7gM556+opQCSfQdTSANjKjHan54OeM9am50CdfakwAG70AAjIORTs+1O4hnyFsYwRTWHpUu0b896YQPei4rDDkHpmruhn/AIn1r/uv/Kqhz71d0EA67b+u1zWkPiRhX/hy9Ch8bUgl+GtzHcXAt42uIf3hQt/EOwr5s/sRZFJtNa0q4/3pjE3/AI/ivor49f8AJMZx63UP86+XSgJJKg/hXfY8M0p/DurwIZmsJJIx/wAtYGEi/muabo+i3eu67Z6Rbxlbi7kEamQEbfU/lWemUIKOyH/ZbFdj8OJ7m++IGi2Nxd3Bgkn5USHI4PfrQ20gOo8aa9a+HNSufCNrObW2srVbcXCxb3k+Q5/3ecV5ilkWuDDbzQvGNv79jtQHGf8AGu28Ypd3Hi3Vmh0OW9tNOm8xrhkJIRTk739P1rjHe0l8yaOQ2jyOWMAUsgHPQiojoGhbsIpI71ohMshKghozkc/Wuz0WwvdO8cW0V3G8UhtWYRXCDcRt4OPeuQ0a/wBIs53k1BryTGDH5Cg8++a0r/xPaP4pXVYEvv3YABZhv6fjV05SVaLeyInFOm0tyLUYHa6n1BHiS3lYskQl3OBnHSvU/hrbF/D6SOclrzqRk4xXjL3VtcajNclHQTSNJt7jNeo+APF2nWVqtjOs+Y2M28DAxWdeW7e2oRi7I9h1e1il051MULED5fkrxiLV59A8TNM8VnvgVgyOmNyt8pHHtXpuqeK9IfTPluJ0MgyGMecflXj+oS6b/aCXz3LX8zsckfKsXYEk9f5VyVZxlUTh2Lpppe8cdrpsRePbwTc5LjHKDk4AJ56Vhb0/vZx1xXf6Rc6Bd6pBo+sW9lZWPzu2pg5eSQe5zjPSuR1W5totVuo9HmzYq+IX8sKxGK7abduWw2UkjeVf3cTn6CraWVyeTDsHqzYqqZ7hl5uHI9M4pAN3Lc+xOa1EW0t3UEbovvHo49aKhgA8ofU/zNFSI+rCnrzTdvvxUwUDgdf71JgAV5rR9GmVZkBwcnPrmqh2wKBGoAzzmrs7cYAGRWdJC4Vsvgg5zXn1X7zOinqtRXlRlznA6ZrI1C7VI3CRC4dQSyocEUT4JZQ+QO1YF7qUFlDPNMnUfM44zWdNNsuUrHNrdajqfiaO9vUFnbQzoPLUZ34PT3NWfHVjDo2vweI0VpobiQG4t3xziodOW+1W5TWfkKW+W+znhfqPU1seJvtOpeHBMulXEmOSduSg+ld6laol0tY89q8G+u5B4j06GRLNre5+zG9nWSJFXcI4SPvA+tcDqEctk89hPueCObdG5OSRWroHiG60uxl8i2GoiJSoadvlhQ9QBUeow2Gopv0+6BHmqwjPVc9RXRRjKm+V7HPV5aq5o7kmhap/wjGqw6lawC5Zcxosn3sMP6V7V4f1U61p4uGhVJlbDqDxmvDoHsp9QInZ18l8xxpwMCtmfxRqA8Pz2OlkQRzt/pVyGw5H91f8ampTcppI0oz9nBs9uJdcrtIBGQc5qtqF4bHS7q9IP7mMtjFeL+EvHE3hsyQ3v2i5tNpMUf3mZuy5PQV0R8Ta7rGjG21FreBJ3MjLHwdnZTWdSnKLfMawrxmvdNrw54xu73Uo7DUUjxNkpOPl2n0Ndt91ipGGHrXh88ETj5C2AflZW6Gu28C+IdU1C7/sq+IeK3iJEuMsR2yajYcKnRncEZb0PrSn0x704DIz3pMHd36VZqRkBauaGMeIIP8Arm9VSA/54q/oi/8AE7jPcI1aw+JGOI/hy9DA+PZ/4tpJ73cX8zXzCSRnJwD2NfUXxxNmPh//AKaJzH9ri4hI3E89zXzqdY0u3A+w+G7YOP8AlrfTNOfy4H6V6FzwTGjRpmCwo0rE42ou411vhCDW/DHiXT9dksfs0NtKDIbtliBRuGxuI7GseTxPrLp5cd79ljJ5SzjWAf8AjuKyXPnMWmd5GPJZ2yaNWB9lXFtaXlnLY5V7C8gZAB90o69f1HNfHd3aSWF9cWUuRJbStEw9SpxXvPgDxc2pfD21EzKbvS5BZtlsFlxlD+WR+FeW/Ei3WLxzfzIMRXgW5XIxnI5/XNSpLmsI5LjbxxViZT5iENkMgOKrVaDhYoyeQVxj0rQYwAgEZ6d62dLlKC5IbpGo49zWKXIY4OAelamnI32C4lIz+/Vdo+9jGazqK6swRtXOrTsxh80hQoHB4xWbrNzM0O+ZiWkUAA8D9KPLiM+ZJJfLbBb5MHNZ2pyhpkQOSo/Ks4U0nsFygh7BQVHam4x1TbjJHHSnMgXHOSeTTgWH3WP4810AIvPTpT0+9igsrfeUH6cU9UTIIyAfXmmSPtv9SP8Aeb+ZoqS2XMA47t/M0VBR9WH5m54x+VN75P5U7Bw3p6mmlTnNcDR9CivMmSWDYBqq54Pt0zVq5A8s1k3LOyfKDk/pXnV1aRvDY5/VBPayPOvKbs4HNchqtpeXkQuUbMY5MSDIau0mk80mCYMsZP3hzWYLZlldbdSFXqx4DUqcuV3CpHmVjCgt7plgNzlIYsfJH8ua6X/hJTBEsiylQBkg9DWFrWqjToIlnBIZgCFHY1k35UR+XIPkIJVgcgitlHn1aOdy5NEUtQltYri/lZQILlzIUT7oJrmYUErmK3DvNkmMIOSa1ra7lKyRvbkxnIYbcjHrUelNb6TqswhPmyKhMcwOMZr0YPlTPPn78kQyi9tZVmuU8osu3k9alM8l0ywwoHaTAIHFegaPFZNpaJc2v2iVvvPJz+VMtvA39o3q6lG8FjbKxDxjJMhrH6ypN3NvqrSvF6M41/DGqwQm5byhFEOMPljTzf8AkW4e5kMkxXAgB4FdZ4l0TU7WFnsbtbiM4yrLsIFeeosbXm6TJaNsuh71VOXtFeRlWh7FpR6mraSvaoY2yNxJ2nkCvQfhTePcNrEbbCY2UlgOTVPRPhvDr2kware6ncwSysf3ccYC7K7rw/4T0vw2JP7P84mUAM0z5JrOfLNabm9KE1LU28elGOlGeef0phYM3sOlJI7AwDux/k1e0QD+2Iz3MbVnn7x9K0NCIOrp7Rt/Srp/EjHEfw5ehy37QJx8PIx63sf9a+ZjX0t+0EcfD6AHvfR/yavmkmvQR4Izmj+dLSYNMDa0HxHfeHzdC0nES3KAMxjD4I+6eaqarqOo6pdiXU7qS4nUABmxwvtiqGMHHUUok/d+WeQDkN3H/wBalZXuApGDg8VPbOAWH86iAUqOeD1I5xVg25ihjm80PFKxXePai4FxE86EzElEAzyvNVrkYmVlyuVzgcEVPaIXQ/PPsAO4eWxU1WkcTu8gPy5xuPTFRGzdg6Bvk7Svx6HNSyId0c92MxyDIXOGI9am0+70q38yW9sZ7ucf6ld+2P8A4FWfPNLdTNPMweVj9AB6D2FX1JGDnr+H0pCQOlBI6CmmqKHAc57VKMbgAenWogD07elSjkg9KCTS05C1ihx3b/0I0VNpSE6bFx3b/wBCNFRYo+n8nPHAFNxxRRXIz6BEE6YRjWc3BY84oorixC1RrF6GRPLiKQrGNq84rN1q9Sxt4TNnEhUDZxjNFFc8S5vQ4fxLq4jkWOP5jCxRiy9QawrTWECR21yrsQzNGR/CvpRRXp0YRdK7PIrVZe13JINQlEkiiKMJICG+npVS306SG5zEwdDyA3GKKKuXup2Ij71rnV2Pij+zYvLkHmDAX7vSrx8bG2sjG0WwqQ+F9KKK55UYNnXCtPlINf8AEK69ZyQW48tGUfPyDWT4Q0H+2tYa3iVZI1Qs7k7SSKKKa92m0iH71RNnuWl2f2DT4rfptX5sGrpHSiiklodg0AdcVGcc4ooqhgD83StDQ+dYU4x+7b+lFFOHxIzxP8KXoch+0Kf+KBtB636f+gtXzUaKK9A8Ab39/Wgk/gKKKYCc/KPSkAyPb0oooAd0XOcn8q6rSG0zTdJFzqdtNc6h9pjeCJZNqm3IJfJ9cge9FFRU2sNbno+k+PPBp0+4ley1KziHCoXEteT+KJ7CfxHdy6XF5enkgwrt29QMkj65oorCjFKWiKlsZYb04o60UV1mQ0LkZpfLO6iigB2MdakXGKKKAOk0WPOkwn3b/wBCNFFF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57348" name="Picture 4" descr="https://gimg2.baidu.com/image_search/src=http%3A%2F%2Fwww.impcas.ac.cn%2Fkxcb2017%2Fzmsys%2Fgnzmsys%2F201709%2FW020170907529673103611.jpg&amp;refer=http%3A%2F%2Fwww.impcas.ac.cn&amp;app=2002&amp;size=f9999,10000&amp;q=a80&amp;n=0&amp;g=0n&amp;fmt=jpeg?sec=1643005999&amp;t=e7e20a6cdfc55b08ba5c2098bf9c0564"/>
          <p:cNvPicPr>
            <a:picLocks noChangeAspect="1" noChangeArrowheads="1"/>
          </p:cNvPicPr>
          <p:nvPr/>
        </p:nvPicPr>
        <p:blipFill>
          <a:blip r:embed="rId3"/>
          <a:srcRect/>
          <a:stretch>
            <a:fillRect/>
          </a:stretch>
        </p:blipFill>
        <p:spPr bwMode="auto">
          <a:xfrm>
            <a:off x="1371600" y="514350"/>
            <a:ext cx="6096000" cy="4038600"/>
          </a:xfrm>
          <a:prstGeom prst="rect">
            <a:avLst/>
          </a:prstGeom>
          <a:noFill/>
        </p:spPr>
      </p:pic>
      <p:sp>
        <p:nvSpPr>
          <p:cNvPr id="4" name="矩形 3"/>
          <p:cNvSpPr/>
          <p:nvPr/>
        </p:nvSpPr>
        <p:spPr>
          <a:xfrm>
            <a:off x="152400" y="1657350"/>
            <a:ext cx="1828800" cy="2554545"/>
          </a:xfrm>
          <a:prstGeom prst="rect">
            <a:avLst/>
          </a:prstGeom>
        </p:spPr>
        <p:txBody>
          <a:bodyPr wrap="square">
            <a:spAutoFit/>
          </a:bodyPr>
          <a:lstStyle/>
          <a:p>
            <a:pPr indent="361950">
              <a:defRPr/>
            </a:pPr>
            <a:r>
              <a:rPr lang="en-US" altLang="zh-CN" sz="2800" b="1" dirty="0" smtClean="0">
                <a:solidFill>
                  <a:srgbClr val="FF0000"/>
                </a:solidFill>
                <a:latin typeface="仿宋" pitchFamily="49" charset="-122"/>
                <a:ea typeface="仿宋" pitchFamily="49" charset="-122"/>
              </a:rPr>
              <a:t>1964</a:t>
            </a:r>
            <a:r>
              <a:rPr lang="zh-CN" altLang="en-US" sz="2800" b="1" dirty="0" smtClean="0">
                <a:solidFill>
                  <a:srgbClr val="FF0000"/>
                </a:solidFill>
                <a:latin typeface="仿宋" pitchFamily="49" charset="-122"/>
                <a:ea typeface="仿宋" pitchFamily="49" charset="-122"/>
              </a:rPr>
              <a:t>年</a:t>
            </a:r>
            <a:r>
              <a:rPr lang="en-US" altLang="zh-CN" sz="2800" b="1" dirty="0" smtClean="0">
                <a:solidFill>
                  <a:srgbClr val="FF0000"/>
                </a:solidFill>
                <a:latin typeface="仿宋" pitchFamily="49" charset="-122"/>
                <a:ea typeface="仿宋" pitchFamily="49" charset="-122"/>
              </a:rPr>
              <a:t>10</a:t>
            </a:r>
            <a:r>
              <a:rPr lang="zh-CN" altLang="en-US" sz="2800" b="1" dirty="0" smtClean="0">
                <a:solidFill>
                  <a:srgbClr val="FF0000"/>
                </a:solidFill>
                <a:latin typeface="仿宋" pitchFamily="49" charset="-122"/>
                <a:ea typeface="仿宋" pitchFamily="49" charset="-122"/>
              </a:rPr>
              <a:t>月</a:t>
            </a:r>
            <a:r>
              <a:rPr lang="en-US" altLang="zh-CN" sz="2800" b="1" dirty="0" smtClean="0">
                <a:solidFill>
                  <a:srgbClr val="FF0000"/>
                </a:solidFill>
                <a:latin typeface="仿宋" pitchFamily="49" charset="-122"/>
                <a:ea typeface="仿宋" pitchFamily="49" charset="-122"/>
              </a:rPr>
              <a:t>16</a:t>
            </a:r>
            <a:r>
              <a:rPr lang="zh-CN" altLang="en-US" sz="2800" b="1" dirty="0" smtClean="0">
                <a:solidFill>
                  <a:srgbClr val="FF0000"/>
                </a:solidFill>
                <a:latin typeface="仿宋" pitchFamily="49" charset="-122"/>
                <a:ea typeface="仿宋" pitchFamily="49" charset="-122"/>
              </a:rPr>
              <a:t>日，</a:t>
            </a:r>
            <a:endParaRPr lang="zh-CN" altLang="en-US" sz="2800" b="1" dirty="0" smtClean="0">
              <a:solidFill>
                <a:srgbClr val="FF0000"/>
              </a:solidFill>
            </a:endParaRPr>
          </a:p>
          <a:p>
            <a:pPr indent="361950">
              <a:defRPr/>
            </a:pPr>
            <a:r>
              <a:rPr lang="zh-CN" altLang="en-US" sz="2800" b="1" dirty="0" smtClean="0">
                <a:solidFill>
                  <a:srgbClr val="FF0000"/>
                </a:solidFill>
                <a:ea typeface="宋体" pitchFamily="2" charset="-122"/>
              </a:rPr>
              <a:t>第一颗原子弹爆炸成功。</a:t>
            </a:r>
          </a:p>
          <a:p>
            <a:pPr indent="361950">
              <a:defRPr/>
            </a:pPr>
            <a:endParaRPr lang="zh-CN" altLang="en-US" sz="2000" dirty="0" smtClean="0">
              <a:ea typeface="宋体" pitchFamily="2" charset="-122"/>
            </a:endParaRPr>
          </a:p>
        </p:txBody>
      </p:sp>
      <p:sp>
        <p:nvSpPr>
          <p:cNvPr id="5" name="矩形 4"/>
          <p:cNvSpPr/>
          <p:nvPr/>
        </p:nvSpPr>
        <p:spPr>
          <a:xfrm>
            <a:off x="6781801" y="1047750"/>
            <a:ext cx="2362200" cy="1200329"/>
          </a:xfrm>
          <a:prstGeom prst="rect">
            <a:avLst/>
          </a:prstGeom>
        </p:spPr>
        <p:txBody>
          <a:bodyPr wrap="square">
            <a:spAutoFit/>
          </a:bodyPr>
          <a:lstStyle/>
          <a:p>
            <a:r>
              <a:rPr lang="en-US" altLang="zh-CN" sz="2400" b="1" dirty="0" smtClean="0">
                <a:solidFill>
                  <a:srgbClr val="FF0000"/>
                </a:solidFill>
              </a:rPr>
              <a:t>1967</a:t>
            </a:r>
            <a:r>
              <a:rPr lang="zh-CN" altLang="en-US" sz="2400" b="1" dirty="0" smtClean="0">
                <a:solidFill>
                  <a:srgbClr val="FF0000"/>
                </a:solidFill>
              </a:rPr>
              <a:t>年</a:t>
            </a:r>
            <a:r>
              <a:rPr lang="en-US" altLang="zh-CN" sz="2400" b="1" dirty="0" smtClean="0">
                <a:solidFill>
                  <a:srgbClr val="FF0000"/>
                </a:solidFill>
              </a:rPr>
              <a:t>6</a:t>
            </a:r>
            <a:r>
              <a:rPr lang="zh-CN" altLang="en-US" sz="2400" b="1" dirty="0" smtClean="0">
                <a:solidFill>
                  <a:srgbClr val="FF0000"/>
                </a:solidFill>
              </a:rPr>
              <a:t>月</a:t>
            </a:r>
            <a:r>
              <a:rPr lang="en-US" altLang="zh-CN" sz="2400" b="1" dirty="0" smtClean="0">
                <a:solidFill>
                  <a:srgbClr val="FF0000"/>
                </a:solidFill>
              </a:rPr>
              <a:t>17</a:t>
            </a:r>
            <a:r>
              <a:rPr lang="zh-CN" altLang="en-US" sz="2400" b="1" dirty="0" smtClean="0">
                <a:solidFill>
                  <a:srgbClr val="FF0000"/>
                </a:solidFill>
              </a:rPr>
              <a:t>日，中国空爆第一颗氢弹。</a:t>
            </a:r>
            <a:endParaRPr lang="zh-CN" altLang="en-US" sz="2400" b="1" dirty="0">
              <a:solidFill>
                <a:srgbClr val="FF0000"/>
              </a:solidFill>
            </a:endParaRPr>
          </a:p>
        </p:txBody>
      </p:sp>
      <p:sp>
        <p:nvSpPr>
          <p:cNvPr id="6" name="矩形 5"/>
          <p:cNvSpPr/>
          <p:nvPr/>
        </p:nvSpPr>
        <p:spPr>
          <a:xfrm>
            <a:off x="6858000" y="3105150"/>
            <a:ext cx="2209800" cy="1569660"/>
          </a:xfrm>
          <a:prstGeom prst="rect">
            <a:avLst/>
          </a:prstGeom>
        </p:spPr>
        <p:txBody>
          <a:bodyPr wrap="square">
            <a:spAutoFit/>
          </a:bodyPr>
          <a:lstStyle/>
          <a:p>
            <a:r>
              <a:rPr lang="zh-CN" altLang="en-US" sz="3200" b="1" baseline="-25000" dirty="0" smtClean="0">
                <a:solidFill>
                  <a:srgbClr val="FF0000"/>
                </a:solidFill>
              </a:rPr>
              <a:t>东方红一号</a:t>
            </a:r>
          </a:p>
          <a:p>
            <a:r>
              <a:rPr lang="zh-CN" altLang="en-US" sz="3200" b="1" dirty="0" smtClean="0">
                <a:solidFill>
                  <a:srgbClr val="FF0000"/>
                </a:solidFill>
              </a:rPr>
              <a:t> </a:t>
            </a:r>
            <a:r>
              <a:rPr lang="en-US" altLang="zh-CN" sz="3200" b="1" baseline="-25000" dirty="0" smtClean="0">
                <a:solidFill>
                  <a:srgbClr val="FF0000"/>
                </a:solidFill>
              </a:rPr>
              <a:t>1970</a:t>
            </a:r>
            <a:r>
              <a:rPr lang="zh-CN" altLang="en-US" sz="3200" b="1" baseline="-25000" dirty="0" smtClean="0">
                <a:solidFill>
                  <a:srgbClr val="FF0000"/>
                </a:solidFill>
              </a:rPr>
              <a:t>年</a:t>
            </a:r>
            <a:r>
              <a:rPr lang="en-US" altLang="zh-CN" sz="3200" b="1" baseline="-25000" dirty="0" smtClean="0">
                <a:solidFill>
                  <a:srgbClr val="FF0000"/>
                </a:solidFill>
              </a:rPr>
              <a:t>4</a:t>
            </a:r>
            <a:r>
              <a:rPr lang="zh-CN" altLang="en-US" sz="3200" b="1" baseline="-25000" dirty="0" smtClean="0">
                <a:solidFill>
                  <a:srgbClr val="FF0000"/>
                </a:solidFill>
              </a:rPr>
              <a:t>月</a:t>
            </a:r>
            <a:r>
              <a:rPr lang="en-US" altLang="zh-CN" sz="3200" b="1" baseline="-25000" dirty="0" smtClean="0">
                <a:solidFill>
                  <a:srgbClr val="FF0000"/>
                </a:solidFill>
              </a:rPr>
              <a:t>24</a:t>
            </a:r>
            <a:r>
              <a:rPr lang="zh-CN" altLang="en-US" sz="3200" b="1" baseline="-25000" dirty="0" smtClean="0">
                <a:solidFill>
                  <a:srgbClr val="FF0000"/>
                </a:solidFill>
              </a:rPr>
              <a:t>日中国发射的第一颗人造卫星。</a:t>
            </a:r>
            <a:endParaRPr lang="zh-CN" altLang="en-US" sz="3200" b="1" baseline="-25000"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761999" y="1284128"/>
            <a:ext cx="7620001" cy="2514600"/>
            <a:chOff x="804672" y="1851785"/>
            <a:chExt cx="7424929" cy="2514600"/>
          </a:xfrm>
        </p:grpSpPr>
        <p:sp>
          <p:nvSpPr>
            <p:cNvPr id="12" name="圆角矩形 11"/>
            <p:cNvSpPr/>
            <p:nvPr/>
          </p:nvSpPr>
          <p:spPr>
            <a:xfrm>
              <a:off x="804673" y="1851785"/>
              <a:ext cx="7424928" cy="2437626"/>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五角星 19"/>
            <p:cNvSpPr/>
            <p:nvPr/>
          </p:nvSpPr>
          <p:spPr>
            <a:xfrm>
              <a:off x="804672" y="4146929"/>
              <a:ext cx="219456" cy="219456"/>
            </a:xfrm>
            <a:prstGeom prst="star5">
              <a:avLst>
                <a:gd name="adj" fmla="val 2379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685800" y="514350"/>
            <a:ext cx="2667000" cy="400110"/>
          </a:xfrm>
          <a:prstGeom prst="rect">
            <a:avLst/>
          </a:prstGeom>
          <a:solidFill>
            <a:schemeClr val="accent1"/>
          </a:solidFill>
        </p:spPr>
        <p:txBody>
          <a:bodyPr wrap="square" rtlCol="0">
            <a:spAutoFit/>
          </a:bodyPr>
          <a:lstStyle/>
          <a:p>
            <a:pPr algn="ctr"/>
            <a:endParaRPr lang="zh-CN" altLang="en-US" sz="2000" dirty="0">
              <a:solidFill>
                <a:schemeClr val="bg1"/>
              </a:solidFill>
              <a:latin typeface="微软雅黑" panose="020B0503020204020204" pitchFamily="34" charset="-122"/>
              <a:ea typeface="微软雅黑" panose="020B0503020204020204" pitchFamily="34" charset="-122"/>
              <a:cs typeface="汉仪雅酷黑简" panose="00020600040101010101" charset="-122"/>
            </a:endParaRPr>
          </a:p>
        </p:txBody>
      </p:sp>
      <p:sp>
        <p:nvSpPr>
          <p:cNvPr id="15" name="矩形 14"/>
          <p:cNvSpPr/>
          <p:nvPr/>
        </p:nvSpPr>
        <p:spPr>
          <a:xfrm>
            <a:off x="1067855" y="1484183"/>
            <a:ext cx="6477000" cy="458459"/>
          </a:xfrm>
          <a:prstGeom prst="rect">
            <a:avLst/>
          </a:prstGeom>
        </p:spPr>
        <p:txBody>
          <a:bodyPr wrap="square">
            <a:spAutoFit/>
          </a:bodyPr>
          <a:lstStyle/>
          <a:p>
            <a:pPr>
              <a:lnSpc>
                <a:spcPct val="150000"/>
              </a:lnSpc>
            </a:pPr>
            <a:r>
              <a:rPr lang="en-US" altLang="zh-CN" dirty="0"/>
              <a:t>       </a:t>
            </a:r>
            <a:r>
              <a:rPr lang="zh-CN" altLang="en-US" dirty="0" smtClean="0"/>
              <a:t>输入内容</a:t>
            </a:r>
            <a:endParaRPr lang="zh-CN" altLang="en-US" sz="1400" dirty="0">
              <a:solidFill>
                <a:schemeClr val="tx1">
                  <a:lumMod val="85000"/>
                  <a:lumOff val="15000"/>
                </a:schemeClr>
              </a:solidFill>
              <a:latin typeface="+mn-ea"/>
            </a:endParaRPr>
          </a:p>
        </p:txBody>
      </p:sp>
      <p:pic>
        <p:nvPicPr>
          <p:cNvPr id="22" name="图片 2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6999662" y="2121508"/>
            <a:ext cx="1850276" cy="2660042"/>
          </a:xfrm>
          <a:prstGeom prst="rect">
            <a:avLst/>
          </a:prstGeom>
        </p:spPr>
      </p:pic>
      <p:pic>
        <p:nvPicPr>
          <p:cNvPr id="21506" name="Picture 2" descr="https://bkimg.cdn.bcebos.com/pic/3bf33a87e950352a25917ee35d43fbf2b3118b6d?x-bce-process=image/resize,m_lfit,w_235,h_235,limit_1/format,f_auto"/>
          <p:cNvPicPr>
            <a:picLocks noChangeAspect="1" noChangeArrowheads="1"/>
          </p:cNvPicPr>
          <p:nvPr/>
        </p:nvPicPr>
        <p:blipFill>
          <a:blip r:embed="rId3"/>
          <a:srcRect/>
          <a:stretch>
            <a:fillRect/>
          </a:stretch>
        </p:blipFill>
        <p:spPr bwMode="auto">
          <a:xfrm>
            <a:off x="228598" y="133350"/>
            <a:ext cx="4230001" cy="2376000"/>
          </a:xfrm>
          <a:prstGeom prst="rect">
            <a:avLst/>
          </a:prstGeom>
          <a:noFill/>
        </p:spPr>
      </p:pic>
      <p:pic>
        <p:nvPicPr>
          <p:cNvPr id="21510" name="Picture 6" descr="https://img0.baidu.com/it/u=633862933,1042941446&amp;fm=26&amp;fmt=auto"/>
          <p:cNvPicPr>
            <a:picLocks noChangeAspect="1" noChangeArrowheads="1"/>
          </p:cNvPicPr>
          <p:nvPr/>
        </p:nvPicPr>
        <p:blipFill>
          <a:blip r:embed="rId4"/>
          <a:srcRect/>
          <a:stretch>
            <a:fillRect/>
          </a:stretch>
        </p:blipFill>
        <p:spPr bwMode="auto">
          <a:xfrm>
            <a:off x="4572000" y="2495550"/>
            <a:ext cx="4183101" cy="2376000"/>
          </a:xfrm>
          <a:prstGeom prst="rect">
            <a:avLst/>
          </a:prstGeom>
          <a:noFill/>
        </p:spPr>
      </p:pic>
      <p:pic>
        <p:nvPicPr>
          <p:cNvPr id="21512" name="Picture 8" descr="https://img1.baidu.com/it/u=2174238597,1204177016&amp;fm=26&amp;fmt=auto"/>
          <p:cNvPicPr>
            <a:picLocks noChangeAspect="1" noChangeArrowheads="1"/>
          </p:cNvPicPr>
          <p:nvPr/>
        </p:nvPicPr>
        <p:blipFill>
          <a:blip r:embed="rId5"/>
          <a:srcRect/>
          <a:stretch>
            <a:fillRect/>
          </a:stretch>
        </p:blipFill>
        <p:spPr bwMode="auto">
          <a:xfrm>
            <a:off x="4495800" y="133350"/>
            <a:ext cx="4289612" cy="2376000"/>
          </a:xfrm>
          <a:prstGeom prst="rect">
            <a:avLst/>
          </a:prstGeom>
          <a:noFill/>
        </p:spPr>
      </p:pic>
      <p:pic>
        <p:nvPicPr>
          <p:cNvPr id="21514" name="Picture 10" descr="https://img1.baidu.com/it/u=3302606733,2703800838&amp;fm=26&amp;fmt=auto"/>
          <p:cNvPicPr>
            <a:picLocks noChangeAspect="1" noChangeArrowheads="1"/>
          </p:cNvPicPr>
          <p:nvPr/>
        </p:nvPicPr>
        <p:blipFill>
          <a:blip r:embed="rId6"/>
          <a:srcRect/>
          <a:stretch>
            <a:fillRect/>
          </a:stretch>
        </p:blipFill>
        <p:spPr bwMode="auto">
          <a:xfrm>
            <a:off x="228600" y="2495550"/>
            <a:ext cx="4273381" cy="2376000"/>
          </a:xfrm>
          <a:prstGeom prst="rect">
            <a:avLst/>
          </a:prstGeom>
          <a:noFill/>
        </p:spPr>
      </p:pic>
    </p:spTree>
    <p:extLst>
      <p:ext uri="{BB962C8B-B14F-4D97-AF65-F5344CB8AC3E}">
        <p14:creationId xmlns:p14="http://schemas.microsoft.com/office/powerpoint/2010/main" xmlns="" val="2423420258"/>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381000" y="1352550"/>
            <a:ext cx="3810000" cy="2308324"/>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lvl="0" indent="355600" fontAlgn="base">
              <a:spcBef>
                <a:spcPct val="0"/>
              </a:spcBef>
              <a:spcAft>
                <a:spcPct val="0"/>
              </a:spcAft>
            </a:pPr>
            <a:r>
              <a:rPr kumimoji="0" lang="zh-CN" sz="2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邓小平同志说</a:t>
            </a:r>
            <a:r>
              <a:rPr kumimoji="0" lang="en-US" altLang="zh-CN" sz="2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a:t>
            </a:r>
            <a:r>
              <a:rPr kumimoji="0" lang="zh-CN" altLang="en-US" sz="2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a:t>
            </a:r>
            <a:r>
              <a:rPr lang="zh-CN" altLang="en-US" sz="2400" b="1" dirty="0" smtClean="0">
                <a:solidFill>
                  <a:srgbClr val="000000"/>
                </a:solidFill>
                <a:latin typeface="Arial" pitchFamily="34" charset="0"/>
                <a:ea typeface="宋体" pitchFamily="2" charset="-122"/>
                <a:cs typeface="Arial" pitchFamily="34" charset="0"/>
              </a:rPr>
              <a:t>如果六十年代以来中国没有原子弹、氢弹，没有发射卫星，中国就不能叫有重要影响的大国，就没有现在这样的国际地位。</a:t>
            </a:r>
            <a:r>
              <a:rPr kumimoji="0" lang="zh-CN" altLang="en-US" sz="24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a:t>
            </a:r>
            <a:endParaRPr kumimoji="0" lang="zh-CN" altLang="en-US" sz="32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4" name="Picture 8" descr="u=2373898013,667460858&amp;fm=23&amp;gp=0"/>
          <p:cNvPicPr>
            <a:picLocks noChangeAspect="1"/>
          </p:cNvPicPr>
          <p:nvPr/>
        </p:nvPicPr>
        <p:blipFill>
          <a:blip r:embed="rId2"/>
          <a:stretch>
            <a:fillRect/>
          </a:stretch>
        </p:blipFill>
        <p:spPr>
          <a:xfrm>
            <a:off x="4724400" y="2190750"/>
            <a:ext cx="3922395" cy="240855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a:extLst>
              <a:ext uri="{FF2B5EF4-FFF2-40B4-BE49-F238E27FC236}">
                <a16:creationId xmlns:a16="http://schemas.microsoft.com/office/drawing/2014/main" xmlns="" id="{0E427595-DAF3-4C82-B0FF-DEA58281970C}"/>
              </a:ext>
            </a:extLst>
          </p:cNvPr>
          <p:cNvSpPr txBox="1"/>
          <p:nvPr/>
        </p:nvSpPr>
        <p:spPr bwMode="auto">
          <a:xfrm>
            <a:off x="1008144" y="1130163"/>
            <a:ext cx="4329112" cy="4603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300" normalizeH="0" baseline="0" noProof="0" dirty="0">
              <a:ln>
                <a:noFill/>
              </a:ln>
              <a:solidFill>
                <a:prstClr val="black"/>
              </a:solidFill>
              <a:effectLst/>
              <a:uLnTx/>
              <a:uFillTx/>
              <a:latin typeface="微软雅黑" panose="020F0502020204030204"/>
              <a:ea typeface="微软雅黑"/>
              <a:cs typeface="+mn-ea"/>
              <a:sym typeface="+mn-lt"/>
            </a:endParaRPr>
          </a:p>
        </p:txBody>
      </p:sp>
      <p:grpSp>
        <p:nvGrpSpPr>
          <p:cNvPr id="5" name="组合 4">
            <a:extLst>
              <a:ext uri="{FF2B5EF4-FFF2-40B4-BE49-F238E27FC236}">
                <a16:creationId xmlns:a16="http://schemas.microsoft.com/office/drawing/2014/main" xmlns="" id="{F5265BEB-091B-4179-9DE9-2BB3FCBB8DA8}"/>
              </a:ext>
            </a:extLst>
          </p:cNvPr>
          <p:cNvGrpSpPr/>
          <p:nvPr/>
        </p:nvGrpSpPr>
        <p:grpSpPr>
          <a:xfrm>
            <a:off x="685800" y="1657350"/>
            <a:ext cx="7620000" cy="2514600"/>
            <a:chOff x="688561" y="3913640"/>
            <a:chExt cx="10643054" cy="2163069"/>
          </a:xfrm>
        </p:grpSpPr>
        <p:sp>
          <p:nvSpPr>
            <p:cNvPr id="6" name="文本框 2">
              <a:extLst>
                <a:ext uri="{FF2B5EF4-FFF2-40B4-BE49-F238E27FC236}">
                  <a16:creationId xmlns:a16="http://schemas.microsoft.com/office/drawing/2014/main" xmlns="" id="{6BAA8A39-4E1C-4906-BA4E-E522F774064E}"/>
                </a:ext>
              </a:extLst>
            </p:cNvPr>
            <p:cNvSpPr txBox="1"/>
            <p:nvPr/>
          </p:nvSpPr>
          <p:spPr>
            <a:xfrm>
              <a:off x="860384" y="4057979"/>
              <a:ext cx="10251311" cy="458908"/>
            </a:xfrm>
            <a:prstGeom prst="rect">
              <a:avLst/>
            </a:prstGeom>
            <a:no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F0502020204030204"/>
                <a:ea typeface="微软雅黑"/>
                <a:cs typeface="+mn-ea"/>
                <a:sym typeface="+mn-lt"/>
              </a:endParaRPr>
            </a:p>
          </p:txBody>
        </p:sp>
        <p:sp>
          <p:nvSpPr>
            <p:cNvPr id="7" name="矩形 6">
              <a:extLst>
                <a:ext uri="{FF2B5EF4-FFF2-40B4-BE49-F238E27FC236}">
                  <a16:creationId xmlns:a16="http://schemas.microsoft.com/office/drawing/2014/main" xmlns="" id="{AC9E8675-1CC6-4BFD-B7C0-C5EA27F12F0A}"/>
                </a:ext>
              </a:extLst>
            </p:cNvPr>
            <p:cNvSpPr/>
            <p:nvPr/>
          </p:nvSpPr>
          <p:spPr>
            <a:xfrm>
              <a:off x="688561" y="3913640"/>
              <a:ext cx="10643054" cy="2163069"/>
            </a:xfrm>
            <a:prstGeom prst="rect">
              <a:avLst/>
            </a:prstGeom>
            <a:noFill/>
            <a:ln w="28575" cap="flat" cmpd="sng" algn="ctr">
              <a:solidFill>
                <a:srgbClr val="C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F0502020204030204"/>
                <a:ea typeface="微软雅黑"/>
                <a:cs typeface="+mn-ea"/>
                <a:sym typeface="+mn-lt"/>
              </a:endParaRPr>
            </a:p>
          </p:txBody>
        </p:sp>
      </p:grpSp>
      <p:sp>
        <p:nvSpPr>
          <p:cNvPr id="8" name="矩形 7"/>
          <p:cNvSpPr/>
          <p:nvPr/>
        </p:nvSpPr>
        <p:spPr>
          <a:xfrm>
            <a:off x="838200" y="1809750"/>
            <a:ext cx="7391400" cy="2354491"/>
          </a:xfrm>
          <a:prstGeom prst="rect">
            <a:avLst/>
          </a:prstGeom>
        </p:spPr>
        <p:txBody>
          <a:bodyPr wrap="square">
            <a:spAutoFit/>
          </a:bodyPr>
          <a:lstStyle/>
          <a:p>
            <a:pPr>
              <a:lnSpc>
                <a:spcPct val="150000"/>
              </a:lnSpc>
            </a:pPr>
            <a:r>
              <a:rPr lang="zh-CN" altLang="en-US" sz="2000" b="1" dirty="0" smtClean="0">
                <a:solidFill>
                  <a:srgbClr val="FF0000"/>
                </a:solidFill>
              </a:rPr>
              <a:t>伟大飞跃：</a:t>
            </a:r>
            <a:r>
              <a:rPr lang="zh-CN" altLang="en-US" sz="2000" dirty="0" smtClean="0"/>
              <a:t>实现了一穷二白、人口众多的东方大国大步迈进社会主义社会的</a:t>
            </a:r>
            <a:r>
              <a:rPr lang="zh-CN" altLang="en-US" sz="2000" b="1" dirty="0" smtClean="0"/>
              <a:t>伟大飞跃</a:t>
            </a:r>
            <a:r>
              <a:rPr lang="zh-CN" altLang="en-US" sz="2000" dirty="0" smtClean="0"/>
              <a:t>；</a:t>
            </a:r>
            <a:endParaRPr lang="en-US" altLang="zh-CN" dirty="0" smtClean="0"/>
          </a:p>
          <a:p>
            <a:pPr>
              <a:lnSpc>
                <a:spcPct val="150000"/>
              </a:lnSpc>
            </a:pPr>
            <a:endParaRPr lang="en-US" altLang="zh-CN" b="1" dirty="0" smtClean="0">
              <a:solidFill>
                <a:srgbClr val="FF0000"/>
              </a:solidFill>
            </a:endParaRPr>
          </a:p>
          <a:p>
            <a:pPr>
              <a:lnSpc>
                <a:spcPct val="150000"/>
              </a:lnSpc>
            </a:pPr>
            <a:r>
              <a:rPr lang="zh-CN" altLang="en-US" sz="2000" b="1" dirty="0" smtClean="0">
                <a:solidFill>
                  <a:srgbClr val="FF0000"/>
                </a:solidFill>
              </a:rPr>
              <a:t>庄严宣告：</a:t>
            </a:r>
            <a:r>
              <a:rPr lang="zh-CN" altLang="en-US" sz="2000" dirty="0" smtClean="0"/>
              <a:t>中国人民不但善于破坏一个旧世界、也善于建设一个新世界，只有社会主义才能救中国，只有社会主义才能发展中国。</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4" cstate="print">
            <a:extLst>
              <a:ext uri="{28A0092B-C50C-407E-A947-70E740481C1C}">
                <a14:useLocalDpi xmlns:a14="http://schemas.microsoft.com/office/drawing/2010/main" xmlns="" val="0"/>
              </a:ext>
            </a:extLst>
          </a:blip>
          <a:srcRect r="21071"/>
          <a:stretch/>
        </p:blipFill>
        <p:spPr>
          <a:xfrm>
            <a:off x="4444089" y="4047585"/>
            <a:ext cx="2794911" cy="833919"/>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279507" y="4047585"/>
            <a:ext cx="3541056" cy="833919"/>
          </a:xfrm>
          <a:prstGeom prst="rect">
            <a:avLst/>
          </a:prstGeom>
        </p:spPr>
      </p:pic>
      <p:pic>
        <p:nvPicPr>
          <p:cNvPr id="70" name="图片 6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19628313">
            <a:off x="6758913" y="2904985"/>
            <a:ext cx="2569829" cy="2358669"/>
          </a:xfrm>
          <a:prstGeom prst="rect">
            <a:avLst/>
          </a:prstGeom>
        </p:spPr>
      </p:pic>
      <p:pic>
        <p:nvPicPr>
          <p:cNvPr id="58" name="图片 5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flipH="1">
            <a:off x="84038" y="2724150"/>
            <a:ext cx="1710388" cy="1824026"/>
          </a:xfrm>
          <a:prstGeom prst="rect">
            <a:avLst/>
          </a:prstGeom>
        </p:spPr>
      </p:pic>
      <p:pic>
        <p:nvPicPr>
          <p:cNvPr id="72" name="图片 7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2986" y="4045685"/>
            <a:ext cx="9156986" cy="1097815"/>
          </a:xfrm>
          <a:prstGeom prst="rect">
            <a:avLst/>
          </a:prstGeom>
        </p:spPr>
      </p:pic>
      <p:pic>
        <p:nvPicPr>
          <p:cNvPr id="4" name="图片 3"/>
          <p:cNvPicPr>
            <a:picLocks noChangeAspect="1"/>
          </p:cNvPicPr>
          <p:nvPr/>
        </p:nvPicPr>
        <p:blipFill rotWithShape="1">
          <a:blip r:embed="rId9" cstate="print">
            <a:extLst>
              <a:ext uri="{28A0092B-C50C-407E-A947-70E740481C1C}">
                <a14:useLocalDpi xmlns:a14="http://schemas.microsoft.com/office/drawing/2010/main" xmlns="" val="0"/>
              </a:ext>
            </a:extLst>
          </a:blip>
          <a:srcRect l="38507" t="45585"/>
          <a:stretch/>
        </p:blipFill>
        <p:spPr>
          <a:xfrm flipH="1">
            <a:off x="6851422" y="-19050"/>
            <a:ext cx="2292578" cy="1074646"/>
          </a:xfrm>
          <a:prstGeom prst="rect">
            <a:avLst/>
          </a:prstGeom>
        </p:spPr>
      </p:pic>
      <p:sp>
        <p:nvSpPr>
          <p:cNvPr id="24" name="文本"/>
          <p:cNvSpPr/>
          <p:nvPr>
            <p:custDataLst>
              <p:tags r:id="rId1"/>
            </p:custDataLst>
          </p:nvPr>
        </p:nvSpPr>
        <p:spPr>
          <a:xfrm>
            <a:off x="381000" y="2266950"/>
            <a:ext cx="8610600" cy="468911"/>
          </a:xfrm>
          <a:prstGeom prst="rect">
            <a:avLst/>
          </a:prstGeom>
          <a:noFill/>
          <a:effectLst/>
        </p:spPr>
        <p:txBody>
          <a:bodyPr wrap="square">
            <a:spAutoFit/>
          </a:bodyPr>
          <a:lstStyle/>
          <a:p>
            <a:pPr lvl="0" indent="408305" algn="ctr">
              <a:lnSpc>
                <a:spcPts val="2900"/>
              </a:lnSpc>
            </a:pPr>
            <a:r>
              <a:rPr lang="zh-CN" altLang="en-US" sz="3200" b="1" dirty="0" smtClean="0"/>
              <a:t>改革开放和社会主义现代化建设的伟大成就</a:t>
            </a:r>
            <a:endParaRPr lang="zh-CN" altLang="zh-CN" sz="3200" b="1" dirty="0">
              <a:latin typeface="+mn-ea"/>
            </a:endParaRPr>
          </a:p>
        </p:txBody>
      </p:sp>
      <p:grpSp>
        <p:nvGrpSpPr>
          <p:cNvPr id="3" name="组合 2"/>
          <p:cNvGrpSpPr/>
          <p:nvPr/>
        </p:nvGrpSpPr>
        <p:grpSpPr>
          <a:xfrm>
            <a:off x="2133600" y="1430494"/>
            <a:ext cx="5041314" cy="707886"/>
            <a:chOff x="2045286" y="1352550"/>
            <a:chExt cx="5041314" cy="707886"/>
          </a:xfrm>
        </p:grpSpPr>
        <p:sp>
          <p:nvSpPr>
            <p:cNvPr id="23" name="文本"/>
            <p:cNvSpPr/>
            <p:nvPr>
              <p:custDataLst>
                <p:tags r:id="rId2"/>
              </p:custDataLst>
            </p:nvPr>
          </p:nvSpPr>
          <p:spPr>
            <a:xfrm>
              <a:off x="3204248" y="1352550"/>
              <a:ext cx="2764024" cy="707886"/>
            </a:xfrm>
            <a:prstGeom prst="rect">
              <a:avLst/>
            </a:prstGeom>
            <a:effectLst/>
          </p:spPr>
          <p:txBody>
            <a:bodyPr wrap="square">
              <a:spAutoFit/>
            </a:bodyPr>
            <a:lstStyle/>
            <a:p>
              <a:pPr algn="ctr"/>
              <a:r>
                <a:rPr lang="zh-CN" altLang="en-US" sz="4000" b="1" kern="100" dirty="0">
                  <a:solidFill>
                    <a:schemeClr val="accent1"/>
                  </a:solidFill>
                  <a:latin typeface="+mn-ea"/>
                  <a:cs typeface="汉仪长美黑简" panose="02010600000101010101" charset="-122"/>
                </a:rPr>
                <a:t>三</a:t>
              </a:r>
              <a:endParaRPr lang="en-US" altLang="zh-CN" sz="4000" b="1" kern="100" dirty="0">
                <a:solidFill>
                  <a:schemeClr val="accent1"/>
                </a:solidFill>
                <a:latin typeface="+mn-ea"/>
                <a:cs typeface="汉仪长美黑简" panose="02010600000101010101" charset="-122"/>
              </a:endParaRPr>
            </a:p>
          </p:txBody>
        </p:sp>
        <p:grpSp>
          <p:nvGrpSpPr>
            <p:cNvPr id="5" name="组合 38"/>
            <p:cNvGrpSpPr/>
            <p:nvPr/>
          </p:nvGrpSpPr>
          <p:grpSpPr>
            <a:xfrm>
              <a:off x="5754414" y="1602563"/>
              <a:ext cx="1332186" cy="277665"/>
              <a:chOff x="1621651" y="1233704"/>
              <a:chExt cx="1740810" cy="362835"/>
            </a:xfrm>
            <a:solidFill>
              <a:schemeClr val="accent1"/>
            </a:solidFill>
          </p:grpSpPr>
          <p:sp>
            <p:nvSpPr>
              <p:cNvPr id="43" name="五角星 42"/>
              <p:cNvSpPr/>
              <p:nvPr/>
            </p:nvSpPr>
            <p:spPr>
              <a:xfrm>
                <a:off x="3011168" y="1233704"/>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a:off x="2274455" y="1245246"/>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a:off x="1621651" y="1237551"/>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45"/>
            <p:cNvGrpSpPr/>
            <p:nvPr/>
          </p:nvGrpSpPr>
          <p:grpSpPr>
            <a:xfrm>
              <a:off x="2045286" y="1581150"/>
              <a:ext cx="1332186" cy="277665"/>
              <a:chOff x="1621651" y="1233704"/>
              <a:chExt cx="1740810" cy="362835"/>
            </a:xfrm>
            <a:solidFill>
              <a:schemeClr val="accent1"/>
            </a:solidFill>
          </p:grpSpPr>
          <p:sp>
            <p:nvSpPr>
              <p:cNvPr id="47" name="五角星 46"/>
              <p:cNvSpPr/>
              <p:nvPr/>
            </p:nvSpPr>
            <p:spPr>
              <a:xfrm>
                <a:off x="3011168" y="1233704"/>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五角星 59"/>
              <p:cNvSpPr/>
              <p:nvPr/>
            </p:nvSpPr>
            <p:spPr>
              <a:xfrm>
                <a:off x="2274455" y="1245246"/>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五角星 60"/>
              <p:cNvSpPr/>
              <p:nvPr/>
            </p:nvSpPr>
            <p:spPr>
              <a:xfrm>
                <a:off x="1621651" y="1237551"/>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63" name="图片 6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81951" y="652709"/>
            <a:ext cx="1212476" cy="848544"/>
          </a:xfrm>
          <a:prstGeom prst="rect">
            <a:avLst/>
          </a:prstGeom>
        </p:spPr>
      </p:pic>
    </p:spTree>
    <p:extLst>
      <p:ext uri="{BB962C8B-B14F-4D97-AF65-F5344CB8AC3E}">
        <p14:creationId xmlns:p14="http://schemas.microsoft.com/office/powerpoint/2010/main" xmlns="" val="2466657624"/>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01300000822983126613471740901"/>
          <p:cNvPicPr>
            <a:picLocks noChangeAspect="1" noChangeArrowheads="1"/>
          </p:cNvPicPr>
          <p:nvPr/>
        </p:nvPicPr>
        <p:blipFill>
          <a:blip r:embed="rId2" cstate="print"/>
          <a:srcRect/>
          <a:stretch>
            <a:fillRect/>
          </a:stretch>
        </p:blipFill>
        <p:spPr bwMode="auto">
          <a:xfrm>
            <a:off x="762000" y="742950"/>
            <a:ext cx="3589454" cy="2520000"/>
          </a:xfrm>
          <a:prstGeom prst="rect">
            <a:avLst/>
          </a:prstGeom>
          <a:noFill/>
          <a:ln w="9525">
            <a:noFill/>
            <a:miter lim="800000"/>
            <a:headEnd/>
            <a:tailEnd/>
          </a:ln>
        </p:spPr>
      </p:pic>
      <p:pic>
        <p:nvPicPr>
          <p:cNvPr id="3" name="Picture 5" descr="107315379"/>
          <p:cNvPicPr>
            <a:picLocks noChangeAspect="1"/>
          </p:cNvPicPr>
          <p:nvPr/>
        </p:nvPicPr>
        <p:blipFill>
          <a:blip r:embed="rId3"/>
          <a:stretch>
            <a:fillRect/>
          </a:stretch>
        </p:blipFill>
        <p:spPr>
          <a:xfrm>
            <a:off x="4343400" y="742950"/>
            <a:ext cx="3752396" cy="2520000"/>
          </a:xfrm>
          <a:prstGeom prst="rect">
            <a:avLst/>
          </a:prstGeom>
          <a:noFill/>
          <a:ln w="9525">
            <a:noFill/>
          </a:ln>
        </p:spPr>
      </p:pic>
      <p:sp>
        <p:nvSpPr>
          <p:cNvPr id="4" name="矩形 3"/>
          <p:cNvSpPr/>
          <p:nvPr/>
        </p:nvSpPr>
        <p:spPr>
          <a:xfrm>
            <a:off x="762000" y="3257550"/>
            <a:ext cx="7391400" cy="1615827"/>
          </a:xfrm>
          <a:prstGeom prst="rect">
            <a:avLst/>
          </a:prstGeom>
          <a:ln>
            <a:solidFill>
              <a:schemeClr val="accent1"/>
            </a:solidFill>
          </a:ln>
        </p:spPr>
        <p:txBody>
          <a:bodyPr wrap="square">
            <a:spAutoFit/>
          </a:bodyPr>
          <a:lstStyle/>
          <a:p>
            <a:pPr>
              <a:lnSpc>
                <a:spcPct val="150000"/>
              </a:lnSpc>
            </a:pPr>
            <a:r>
              <a:rPr lang="en-US" sz="2200" dirty="0" smtClean="0"/>
              <a:t>1978</a:t>
            </a:r>
            <a:r>
              <a:rPr lang="zh-CN" altLang="en-US" sz="2200" dirty="0" smtClean="0"/>
              <a:t>年</a:t>
            </a:r>
            <a:r>
              <a:rPr lang="en-US" sz="2200" dirty="0" smtClean="0"/>
              <a:t>12</a:t>
            </a:r>
            <a:r>
              <a:rPr lang="zh-CN" altLang="en-US" sz="2200" dirty="0" smtClean="0"/>
              <a:t>月</a:t>
            </a:r>
            <a:r>
              <a:rPr lang="en-US" altLang="zh-CN" sz="2200" dirty="0" smtClean="0"/>
              <a:t>18</a:t>
            </a:r>
            <a:r>
              <a:rPr lang="zh-CN" altLang="en-US" sz="2200" dirty="0" smtClean="0"/>
              <a:t>日，党的十一届三中全会的召开，实现了新中国成立以来党的历史上具有深远意义的伟大转折，开启了改革开放和社会主义现代化建设新时期。</a:t>
            </a:r>
            <a:endParaRPr lang="zh-CN" altLang="en-US" sz="2200" dirty="0"/>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5" name="文本占位符 4"/>
          <p:cNvSpPr>
            <a:spLocks noGrp="1"/>
          </p:cNvSpPr>
          <p:nvPr>
            <p:ph type="body" idx="1"/>
          </p:nvPr>
        </p:nvSpPr>
        <p:spPr/>
        <p:txBody>
          <a:bodyPr/>
          <a:lstStyle/>
          <a:p>
            <a:endParaRPr lang="zh-CN" altLang="en-US"/>
          </a:p>
        </p:txBody>
      </p:sp>
      <p:sp>
        <p:nvSpPr>
          <p:cNvPr id="3" name="内容占位符 2"/>
          <p:cNvSpPr>
            <a:spLocks noGrp="1"/>
          </p:cNvSpPr>
          <p:nvPr>
            <p:ph sz="half" idx="2"/>
          </p:nvPr>
        </p:nvSpPr>
        <p:spPr>
          <a:xfrm>
            <a:off x="214282" y="214296"/>
            <a:ext cx="4429156" cy="4714908"/>
          </a:xfrm>
        </p:spPr>
        <p:txBody>
          <a:bodyPr>
            <a:normAutofit/>
          </a:bodyPr>
          <a:lstStyle/>
          <a:p>
            <a:r>
              <a:rPr lang="en-US" altLang="zh-CN" b="1" dirty="0" smtClean="0"/>
              <a:t>1978</a:t>
            </a:r>
            <a:r>
              <a:rPr lang="zh-CN" altLang="en-US" b="1" dirty="0" smtClean="0"/>
              <a:t>年中国</a:t>
            </a:r>
            <a:r>
              <a:rPr lang="en-US" altLang="zh-CN" b="1" dirty="0" smtClean="0"/>
              <a:t>GDP</a:t>
            </a:r>
            <a:r>
              <a:rPr lang="zh-CN" altLang="en-US" b="1" dirty="0" smtClean="0"/>
              <a:t>占世界排名第</a:t>
            </a:r>
            <a:r>
              <a:rPr lang="en-US" altLang="zh-CN" b="1" dirty="0" smtClean="0"/>
              <a:t>9</a:t>
            </a:r>
            <a:r>
              <a:rPr lang="zh-CN" altLang="en-US" b="1" dirty="0" smtClean="0"/>
              <a:t>名，当时的国内生产总值为</a:t>
            </a:r>
            <a:r>
              <a:rPr lang="en-US" altLang="zh-CN" b="1" dirty="0" smtClean="0"/>
              <a:t>3645</a:t>
            </a:r>
            <a:r>
              <a:rPr lang="zh-CN" altLang="en-US" b="1" dirty="0" smtClean="0"/>
              <a:t>亿元，人均</a:t>
            </a:r>
            <a:r>
              <a:rPr lang="en-US" altLang="zh-CN" b="1" dirty="0" smtClean="0"/>
              <a:t>GDP</a:t>
            </a:r>
            <a:r>
              <a:rPr lang="zh-CN" altLang="en-US" b="1" dirty="0" smtClean="0"/>
              <a:t>为</a:t>
            </a:r>
            <a:r>
              <a:rPr lang="en-US" altLang="zh-CN" b="1" dirty="0" smtClean="0"/>
              <a:t>381</a:t>
            </a:r>
            <a:r>
              <a:rPr lang="zh-CN" altLang="en-US" b="1" dirty="0" smtClean="0"/>
              <a:t>元，外汇储备是</a:t>
            </a:r>
            <a:r>
              <a:rPr lang="en-US" altLang="zh-CN" b="1" dirty="0" smtClean="0"/>
              <a:t>1.67</a:t>
            </a:r>
            <a:r>
              <a:rPr lang="zh-CN" altLang="en-US" b="1" dirty="0" smtClean="0"/>
              <a:t>亿美元。</a:t>
            </a:r>
          </a:p>
          <a:p>
            <a:endParaRPr lang="en-US" altLang="zh-CN" b="1" dirty="0" smtClean="0"/>
          </a:p>
          <a:p>
            <a:r>
              <a:rPr lang="zh-CN" altLang="en-US" b="1" dirty="0" smtClean="0"/>
              <a:t>同在</a:t>
            </a:r>
            <a:r>
              <a:rPr lang="en-US" altLang="zh-CN" b="1" dirty="0" smtClean="0"/>
              <a:t>1978</a:t>
            </a:r>
            <a:r>
              <a:rPr lang="zh-CN" altLang="en-US" b="1" dirty="0" smtClean="0"/>
              <a:t>年其它国家的</a:t>
            </a:r>
            <a:r>
              <a:rPr lang="en-US" altLang="zh-CN" b="1" dirty="0" smtClean="0"/>
              <a:t>GDP</a:t>
            </a:r>
            <a:r>
              <a:rPr lang="zh-CN" altLang="en-US" b="1" dirty="0" smtClean="0"/>
              <a:t>排名依次为美国、日本、苏联、西德、法国、英国、意大利、加拿大、中国、巴西、西班牙、印度、澳大利亚、墨西哥、韩国。</a:t>
            </a:r>
          </a:p>
          <a:p>
            <a:endParaRPr lang="zh-CN" altLang="en-US" dirty="0"/>
          </a:p>
        </p:txBody>
      </p:sp>
      <p:sp>
        <p:nvSpPr>
          <p:cNvPr id="6" name="文本占位符 5"/>
          <p:cNvSpPr>
            <a:spLocks noGrp="1"/>
          </p:cNvSpPr>
          <p:nvPr>
            <p:ph type="body" sz="quarter" idx="3"/>
          </p:nvPr>
        </p:nvSpPr>
        <p:spPr/>
        <p:txBody>
          <a:bodyPr/>
          <a:lstStyle/>
          <a:p>
            <a:endParaRPr lang="zh-CN" altLang="en-US"/>
          </a:p>
        </p:txBody>
      </p:sp>
      <p:pic>
        <p:nvPicPr>
          <p:cNvPr id="8" name="内容占位符 7" descr="faedab64034f78f01b5ac441baabd653b2191c54.jpeg"/>
          <p:cNvPicPr>
            <a:picLocks noGrp="1" noChangeAspect="1"/>
          </p:cNvPicPr>
          <p:nvPr>
            <p:ph sz="quarter" idx="4"/>
          </p:nvPr>
        </p:nvPicPr>
        <p:blipFill>
          <a:blip r:embed="rId2"/>
          <a:stretch>
            <a:fillRect/>
          </a:stretch>
        </p:blipFill>
        <p:spPr>
          <a:xfrm>
            <a:off x="4572000" y="285734"/>
            <a:ext cx="4429156" cy="464347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a:extLst>
              <a:ext uri="{FF2B5EF4-FFF2-40B4-BE49-F238E27FC236}">
                <a16:creationId xmlns:a16="http://schemas.microsoft.com/office/drawing/2014/main" xmlns="" id="{0E427595-DAF3-4C82-B0FF-DEA58281970C}"/>
              </a:ext>
            </a:extLst>
          </p:cNvPr>
          <p:cNvSpPr txBox="1"/>
          <p:nvPr/>
        </p:nvSpPr>
        <p:spPr bwMode="auto">
          <a:xfrm>
            <a:off x="1008144" y="1130163"/>
            <a:ext cx="4329112" cy="4603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300" normalizeH="0" baseline="0" noProof="0" dirty="0">
              <a:ln>
                <a:noFill/>
              </a:ln>
              <a:solidFill>
                <a:prstClr val="black"/>
              </a:solidFill>
              <a:effectLst/>
              <a:uLnTx/>
              <a:uFillTx/>
              <a:latin typeface="微软雅黑" panose="020F0502020204030204"/>
              <a:ea typeface="微软雅黑"/>
              <a:cs typeface="+mn-ea"/>
              <a:sym typeface="+mn-lt"/>
            </a:endParaRPr>
          </a:p>
        </p:txBody>
      </p:sp>
      <p:grpSp>
        <p:nvGrpSpPr>
          <p:cNvPr id="5" name="组合 4">
            <a:extLst>
              <a:ext uri="{FF2B5EF4-FFF2-40B4-BE49-F238E27FC236}">
                <a16:creationId xmlns:a16="http://schemas.microsoft.com/office/drawing/2014/main" xmlns="" id="{F5265BEB-091B-4179-9DE9-2BB3FCBB8DA8}"/>
              </a:ext>
            </a:extLst>
          </p:cNvPr>
          <p:cNvGrpSpPr/>
          <p:nvPr/>
        </p:nvGrpSpPr>
        <p:grpSpPr>
          <a:xfrm>
            <a:off x="533400" y="1200150"/>
            <a:ext cx="7848600" cy="2209800"/>
            <a:chOff x="688561" y="3913640"/>
            <a:chExt cx="10643054" cy="2163069"/>
          </a:xfrm>
        </p:grpSpPr>
        <p:sp>
          <p:nvSpPr>
            <p:cNvPr id="6" name="文本框 2">
              <a:extLst>
                <a:ext uri="{FF2B5EF4-FFF2-40B4-BE49-F238E27FC236}">
                  <a16:creationId xmlns:a16="http://schemas.microsoft.com/office/drawing/2014/main" xmlns="" id="{6BAA8A39-4E1C-4906-BA4E-E522F774064E}"/>
                </a:ext>
              </a:extLst>
            </p:cNvPr>
            <p:cNvSpPr txBox="1"/>
            <p:nvPr/>
          </p:nvSpPr>
          <p:spPr>
            <a:xfrm>
              <a:off x="860384" y="4057979"/>
              <a:ext cx="10251311" cy="458908"/>
            </a:xfrm>
            <a:prstGeom prst="rect">
              <a:avLst/>
            </a:prstGeom>
            <a:no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F0502020204030204"/>
                <a:ea typeface="微软雅黑"/>
                <a:cs typeface="+mn-ea"/>
                <a:sym typeface="+mn-lt"/>
              </a:endParaRPr>
            </a:p>
          </p:txBody>
        </p:sp>
        <p:sp>
          <p:nvSpPr>
            <p:cNvPr id="7" name="矩形 6">
              <a:extLst>
                <a:ext uri="{FF2B5EF4-FFF2-40B4-BE49-F238E27FC236}">
                  <a16:creationId xmlns:a16="http://schemas.microsoft.com/office/drawing/2014/main" xmlns="" id="{AC9E8675-1CC6-4BFD-B7C0-C5EA27F12F0A}"/>
                </a:ext>
              </a:extLst>
            </p:cNvPr>
            <p:cNvSpPr/>
            <p:nvPr/>
          </p:nvSpPr>
          <p:spPr>
            <a:xfrm>
              <a:off x="688561" y="3913640"/>
              <a:ext cx="10643054" cy="2163069"/>
            </a:xfrm>
            <a:prstGeom prst="rect">
              <a:avLst/>
            </a:prstGeom>
            <a:noFill/>
            <a:ln w="28575" cap="flat" cmpd="sng" algn="ctr">
              <a:solidFill>
                <a:srgbClr val="C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F0502020204030204"/>
                <a:ea typeface="微软雅黑"/>
                <a:cs typeface="+mn-ea"/>
                <a:sym typeface="+mn-lt"/>
              </a:endParaRPr>
            </a:p>
          </p:txBody>
        </p:sp>
      </p:grpSp>
      <p:sp>
        <p:nvSpPr>
          <p:cNvPr id="9" name="矩形 8"/>
          <p:cNvSpPr/>
          <p:nvPr/>
        </p:nvSpPr>
        <p:spPr>
          <a:xfrm>
            <a:off x="685800" y="1352550"/>
            <a:ext cx="7696200" cy="2446824"/>
          </a:xfrm>
          <a:prstGeom prst="rect">
            <a:avLst/>
          </a:prstGeom>
        </p:spPr>
        <p:txBody>
          <a:bodyPr wrap="square">
            <a:spAutoFit/>
          </a:bodyPr>
          <a:lstStyle/>
          <a:p>
            <a:pPr>
              <a:lnSpc>
                <a:spcPct val="150000"/>
              </a:lnSpc>
              <a:spcBef>
                <a:spcPts val="600"/>
              </a:spcBef>
              <a:spcAft>
                <a:spcPts val="600"/>
              </a:spcAft>
            </a:pPr>
            <a:r>
              <a:rPr lang="zh-CN" altLang="en-US" sz="2000" b="1" dirty="0" smtClean="0">
                <a:solidFill>
                  <a:srgbClr val="FF0000"/>
                </a:solidFill>
              </a:rPr>
              <a:t>伟大飞跃：</a:t>
            </a:r>
            <a:r>
              <a:rPr lang="zh-CN" altLang="en-US" sz="2000" dirty="0" smtClean="0"/>
              <a:t>推进了中华民族从站起来到富起来的伟大飞跃。</a:t>
            </a:r>
            <a:endParaRPr lang="en-US" altLang="zh-CN" sz="2000" dirty="0" smtClean="0"/>
          </a:p>
          <a:p>
            <a:pPr>
              <a:lnSpc>
                <a:spcPct val="150000"/>
              </a:lnSpc>
              <a:spcBef>
                <a:spcPts val="600"/>
              </a:spcBef>
              <a:spcAft>
                <a:spcPts val="600"/>
              </a:spcAft>
            </a:pPr>
            <a:r>
              <a:rPr lang="zh-CN" altLang="en-US" sz="2000" b="1" dirty="0" smtClean="0">
                <a:solidFill>
                  <a:srgbClr val="FF0000"/>
                </a:solidFill>
              </a:rPr>
              <a:t>庄严宣告：</a:t>
            </a:r>
            <a:r>
              <a:rPr lang="zh-CN" altLang="en-US" sz="2000" dirty="0" smtClean="0"/>
              <a:t>改革开放是决定当代中国前途命运的关键一招，中国特色社会主义道路是指引中国发展繁荣的正确道路，中国大踏步赶上了时代。</a:t>
            </a:r>
          </a:p>
          <a:p>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4" cstate="print">
            <a:extLst>
              <a:ext uri="{28A0092B-C50C-407E-A947-70E740481C1C}">
                <a14:useLocalDpi xmlns:a14="http://schemas.microsoft.com/office/drawing/2010/main" xmlns="" val="0"/>
              </a:ext>
            </a:extLst>
          </a:blip>
          <a:srcRect r="21071"/>
          <a:stretch/>
        </p:blipFill>
        <p:spPr>
          <a:xfrm>
            <a:off x="4444089" y="4047585"/>
            <a:ext cx="2794911" cy="833919"/>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279507" y="4047585"/>
            <a:ext cx="3541056" cy="833919"/>
          </a:xfrm>
          <a:prstGeom prst="rect">
            <a:avLst/>
          </a:prstGeom>
        </p:spPr>
      </p:pic>
      <p:pic>
        <p:nvPicPr>
          <p:cNvPr id="70" name="图片 6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19628313">
            <a:off x="6758913" y="2904985"/>
            <a:ext cx="2569829" cy="2358669"/>
          </a:xfrm>
          <a:prstGeom prst="rect">
            <a:avLst/>
          </a:prstGeom>
        </p:spPr>
      </p:pic>
      <p:pic>
        <p:nvPicPr>
          <p:cNvPr id="58" name="图片 5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flipH="1">
            <a:off x="84038" y="2724150"/>
            <a:ext cx="1710388" cy="1824026"/>
          </a:xfrm>
          <a:prstGeom prst="rect">
            <a:avLst/>
          </a:prstGeom>
        </p:spPr>
      </p:pic>
      <p:pic>
        <p:nvPicPr>
          <p:cNvPr id="72" name="图片 7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2986" y="4045685"/>
            <a:ext cx="9156986" cy="1097815"/>
          </a:xfrm>
          <a:prstGeom prst="rect">
            <a:avLst/>
          </a:prstGeom>
        </p:spPr>
      </p:pic>
      <p:pic>
        <p:nvPicPr>
          <p:cNvPr id="4" name="图片 3"/>
          <p:cNvPicPr>
            <a:picLocks noChangeAspect="1"/>
          </p:cNvPicPr>
          <p:nvPr/>
        </p:nvPicPr>
        <p:blipFill rotWithShape="1">
          <a:blip r:embed="rId9" cstate="print">
            <a:extLst>
              <a:ext uri="{28A0092B-C50C-407E-A947-70E740481C1C}">
                <a14:useLocalDpi xmlns:a14="http://schemas.microsoft.com/office/drawing/2010/main" xmlns="" val="0"/>
              </a:ext>
            </a:extLst>
          </a:blip>
          <a:srcRect l="38507" t="45585"/>
          <a:stretch/>
        </p:blipFill>
        <p:spPr>
          <a:xfrm flipH="1">
            <a:off x="6851422" y="-19050"/>
            <a:ext cx="2292578" cy="1074646"/>
          </a:xfrm>
          <a:prstGeom prst="rect">
            <a:avLst/>
          </a:prstGeom>
        </p:spPr>
      </p:pic>
      <p:sp>
        <p:nvSpPr>
          <p:cNvPr id="24" name="文本"/>
          <p:cNvSpPr/>
          <p:nvPr>
            <p:custDataLst>
              <p:tags r:id="rId1"/>
            </p:custDataLst>
          </p:nvPr>
        </p:nvSpPr>
        <p:spPr>
          <a:xfrm>
            <a:off x="914400" y="2266950"/>
            <a:ext cx="7620000" cy="468911"/>
          </a:xfrm>
          <a:prstGeom prst="rect">
            <a:avLst/>
          </a:prstGeom>
          <a:noFill/>
          <a:effectLst/>
        </p:spPr>
        <p:txBody>
          <a:bodyPr wrap="square">
            <a:spAutoFit/>
          </a:bodyPr>
          <a:lstStyle/>
          <a:p>
            <a:pPr lvl="0" indent="408305" algn="ctr">
              <a:lnSpc>
                <a:spcPts val="2900"/>
              </a:lnSpc>
            </a:pPr>
            <a:r>
              <a:rPr lang="zh-CN" altLang="en-US" sz="3200" b="1" dirty="0" smtClean="0"/>
              <a:t>新时代中国特色社会主义的伟大成就</a:t>
            </a:r>
            <a:endParaRPr lang="zh-CN" altLang="zh-CN" sz="3200" b="1" dirty="0">
              <a:latin typeface="+mn-ea"/>
            </a:endParaRPr>
          </a:p>
        </p:txBody>
      </p:sp>
      <p:grpSp>
        <p:nvGrpSpPr>
          <p:cNvPr id="3" name="组合 2"/>
          <p:cNvGrpSpPr/>
          <p:nvPr/>
        </p:nvGrpSpPr>
        <p:grpSpPr>
          <a:xfrm>
            <a:off x="2133600" y="1430494"/>
            <a:ext cx="5041314" cy="707886"/>
            <a:chOff x="2045286" y="1352550"/>
            <a:chExt cx="5041314" cy="707886"/>
          </a:xfrm>
        </p:grpSpPr>
        <p:sp>
          <p:nvSpPr>
            <p:cNvPr id="23" name="文本"/>
            <p:cNvSpPr/>
            <p:nvPr>
              <p:custDataLst>
                <p:tags r:id="rId2"/>
              </p:custDataLst>
            </p:nvPr>
          </p:nvSpPr>
          <p:spPr>
            <a:xfrm>
              <a:off x="3204248" y="1352550"/>
              <a:ext cx="2764024" cy="707886"/>
            </a:xfrm>
            <a:prstGeom prst="rect">
              <a:avLst/>
            </a:prstGeom>
            <a:effectLst/>
          </p:spPr>
          <p:txBody>
            <a:bodyPr wrap="square">
              <a:spAutoFit/>
            </a:bodyPr>
            <a:lstStyle/>
            <a:p>
              <a:pPr algn="ctr"/>
              <a:r>
                <a:rPr lang="zh-CN" altLang="en-US" sz="4000" b="1" kern="100" dirty="0">
                  <a:solidFill>
                    <a:schemeClr val="accent1"/>
                  </a:solidFill>
                  <a:latin typeface="+mn-ea"/>
                  <a:cs typeface="汉仪长美黑简" panose="02010600000101010101" charset="-122"/>
                </a:rPr>
                <a:t>四</a:t>
              </a:r>
              <a:endParaRPr lang="en-US" altLang="zh-CN" sz="4000" b="1" kern="100" dirty="0">
                <a:solidFill>
                  <a:schemeClr val="accent1"/>
                </a:solidFill>
                <a:latin typeface="+mn-ea"/>
                <a:cs typeface="汉仪长美黑简" panose="02010600000101010101" charset="-122"/>
              </a:endParaRPr>
            </a:p>
          </p:txBody>
        </p:sp>
        <p:grpSp>
          <p:nvGrpSpPr>
            <p:cNvPr id="39" name="组合 38"/>
            <p:cNvGrpSpPr/>
            <p:nvPr/>
          </p:nvGrpSpPr>
          <p:grpSpPr>
            <a:xfrm>
              <a:off x="5754414" y="1602563"/>
              <a:ext cx="1332186" cy="277665"/>
              <a:chOff x="1621651" y="1233704"/>
              <a:chExt cx="1740810" cy="362835"/>
            </a:xfrm>
            <a:solidFill>
              <a:schemeClr val="accent1"/>
            </a:solidFill>
          </p:grpSpPr>
          <p:sp>
            <p:nvSpPr>
              <p:cNvPr id="43" name="五角星 42"/>
              <p:cNvSpPr/>
              <p:nvPr/>
            </p:nvSpPr>
            <p:spPr>
              <a:xfrm>
                <a:off x="3011168" y="1233704"/>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a:off x="2274455" y="1245246"/>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a:off x="1621651" y="1237551"/>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2045286" y="1581150"/>
              <a:ext cx="1332186" cy="277665"/>
              <a:chOff x="1621651" y="1233704"/>
              <a:chExt cx="1740810" cy="362835"/>
            </a:xfrm>
            <a:solidFill>
              <a:schemeClr val="accent1"/>
            </a:solidFill>
          </p:grpSpPr>
          <p:sp>
            <p:nvSpPr>
              <p:cNvPr id="47" name="五角星 46"/>
              <p:cNvSpPr/>
              <p:nvPr/>
            </p:nvSpPr>
            <p:spPr>
              <a:xfrm>
                <a:off x="3011168" y="1233704"/>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五角星 59"/>
              <p:cNvSpPr/>
              <p:nvPr/>
            </p:nvSpPr>
            <p:spPr>
              <a:xfrm>
                <a:off x="2274455" y="1245246"/>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五角星 60"/>
              <p:cNvSpPr/>
              <p:nvPr/>
            </p:nvSpPr>
            <p:spPr>
              <a:xfrm>
                <a:off x="1621651" y="1237551"/>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63" name="图片 6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81951" y="652709"/>
            <a:ext cx="1212476" cy="848544"/>
          </a:xfrm>
          <a:prstGeom prst="rect">
            <a:avLst/>
          </a:prstGeom>
        </p:spPr>
      </p:pic>
    </p:spTree>
    <p:extLst>
      <p:ext uri="{BB962C8B-B14F-4D97-AF65-F5344CB8AC3E}">
        <p14:creationId xmlns:p14="http://schemas.microsoft.com/office/powerpoint/2010/main" xmlns="" val="3554884651"/>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a:extLst>
              <a:ext uri="{FF2B5EF4-FFF2-40B4-BE49-F238E27FC236}">
                <a16:creationId xmlns:a16="http://schemas.microsoft.com/office/drawing/2014/main" xmlns="" id="{0E427595-DAF3-4C82-B0FF-DEA58281970C}"/>
              </a:ext>
            </a:extLst>
          </p:cNvPr>
          <p:cNvSpPr txBox="1"/>
          <p:nvPr/>
        </p:nvSpPr>
        <p:spPr bwMode="auto">
          <a:xfrm>
            <a:off x="381000" y="971550"/>
            <a:ext cx="8382000" cy="461665"/>
          </a:xfrm>
          <a:prstGeom prst="rect">
            <a:avLst/>
          </a:prstGeom>
          <a:noFill/>
        </p:spPr>
        <p:txBody>
          <a:bodyPr wrap="square">
            <a:spAutoFit/>
          </a:bodyPr>
          <a:lstStyle/>
          <a:p>
            <a:pPr lvl="0">
              <a:defRPr/>
            </a:pPr>
            <a:r>
              <a:rPr lang="zh-CN" altLang="en-US" sz="2400" b="1" dirty="0" smtClean="0">
                <a:solidFill>
                  <a:srgbClr val="FF0000"/>
                </a:solidFill>
                <a:latin typeface="黑体" pitchFamily="49" charset="-122"/>
                <a:ea typeface="黑体" pitchFamily="49" charset="-122"/>
                <a:cs typeface="+mn-ea"/>
                <a:sym typeface="+mn-lt"/>
              </a:rPr>
              <a:t>《</a:t>
            </a:r>
            <a:r>
              <a:rPr lang="zh-CN" altLang="en-US" sz="2400" b="1" dirty="0" smtClean="0">
                <a:solidFill>
                  <a:srgbClr val="FF0000"/>
                </a:solidFill>
              </a:rPr>
              <a:t>中共中央关于党的百年奋斗重大成就和历史经验的决议</a:t>
            </a:r>
            <a:r>
              <a:rPr lang="zh-CN" altLang="en-US" sz="2400" b="1" dirty="0" smtClean="0">
                <a:solidFill>
                  <a:srgbClr val="FF0000"/>
                </a:solidFill>
                <a:latin typeface="黑体" pitchFamily="49" charset="-122"/>
                <a:ea typeface="黑体" pitchFamily="49" charset="-122"/>
                <a:cs typeface="+mn-ea"/>
                <a:sym typeface="+mn-lt"/>
              </a:rPr>
              <a:t>》</a:t>
            </a:r>
            <a:endParaRPr kumimoji="0" lang="zh-CN" altLang="en-US" sz="2400" b="1" i="0" u="none" strike="noStrike" kern="0" cap="none" spc="300" normalizeH="0" baseline="0" noProof="0" dirty="0">
              <a:ln>
                <a:noFill/>
              </a:ln>
              <a:solidFill>
                <a:srgbClr val="FF0000"/>
              </a:solidFill>
              <a:effectLst/>
              <a:uLnTx/>
              <a:uFillTx/>
              <a:latin typeface="黑体" pitchFamily="49" charset="-122"/>
              <a:ea typeface="黑体" pitchFamily="49" charset="-122"/>
              <a:cs typeface="+mn-ea"/>
              <a:sym typeface="+mn-lt"/>
            </a:endParaRPr>
          </a:p>
        </p:txBody>
      </p:sp>
      <p:grpSp>
        <p:nvGrpSpPr>
          <p:cNvPr id="5" name="组合 4">
            <a:extLst>
              <a:ext uri="{FF2B5EF4-FFF2-40B4-BE49-F238E27FC236}">
                <a16:creationId xmlns:a16="http://schemas.microsoft.com/office/drawing/2014/main" xmlns="" id="{F5265BEB-091B-4179-9DE9-2BB3FCBB8DA8}"/>
              </a:ext>
            </a:extLst>
          </p:cNvPr>
          <p:cNvGrpSpPr/>
          <p:nvPr/>
        </p:nvGrpSpPr>
        <p:grpSpPr>
          <a:xfrm>
            <a:off x="762001" y="1504950"/>
            <a:ext cx="7239000" cy="3352800"/>
            <a:chOff x="688561" y="3913640"/>
            <a:chExt cx="10643054" cy="2163069"/>
          </a:xfrm>
        </p:grpSpPr>
        <p:sp>
          <p:nvSpPr>
            <p:cNvPr id="6" name="文本框 2">
              <a:extLst>
                <a:ext uri="{FF2B5EF4-FFF2-40B4-BE49-F238E27FC236}">
                  <a16:creationId xmlns:a16="http://schemas.microsoft.com/office/drawing/2014/main" xmlns="" id="{6BAA8A39-4E1C-4906-BA4E-E522F774064E}"/>
                </a:ext>
              </a:extLst>
            </p:cNvPr>
            <p:cNvSpPr txBox="1"/>
            <p:nvPr/>
          </p:nvSpPr>
          <p:spPr>
            <a:xfrm>
              <a:off x="860384" y="4057979"/>
              <a:ext cx="10251311" cy="458908"/>
            </a:xfrm>
            <a:prstGeom prst="rect">
              <a:avLst/>
            </a:prstGeom>
            <a:no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F0502020204030204"/>
                <a:ea typeface="微软雅黑"/>
                <a:cs typeface="+mn-ea"/>
                <a:sym typeface="+mn-lt"/>
              </a:endParaRPr>
            </a:p>
          </p:txBody>
        </p:sp>
        <p:sp>
          <p:nvSpPr>
            <p:cNvPr id="7" name="矩形 6">
              <a:extLst>
                <a:ext uri="{FF2B5EF4-FFF2-40B4-BE49-F238E27FC236}">
                  <a16:creationId xmlns:a16="http://schemas.microsoft.com/office/drawing/2014/main" xmlns="" id="{AC9E8675-1CC6-4BFD-B7C0-C5EA27F12F0A}"/>
                </a:ext>
              </a:extLst>
            </p:cNvPr>
            <p:cNvSpPr/>
            <p:nvPr/>
          </p:nvSpPr>
          <p:spPr>
            <a:xfrm>
              <a:off x="688561" y="3913640"/>
              <a:ext cx="10643054" cy="2163069"/>
            </a:xfrm>
            <a:prstGeom prst="rect">
              <a:avLst/>
            </a:prstGeom>
            <a:noFill/>
            <a:ln w="28575" cap="flat" cmpd="sng" algn="ctr">
              <a:solidFill>
                <a:srgbClr val="C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F0502020204030204"/>
                <a:ea typeface="微软雅黑"/>
                <a:cs typeface="+mn-ea"/>
                <a:sym typeface="+mn-lt"/>
              </a:endParaRPr>
            </a:p>
          </p:txBody>
        </p:sp>
      </p:grpSp>
      <p:sp>
        <p:nvSpPr>
          <p:cNvPr id="8" name="矩形 7"/>
          <p:cNvSpPr/>
          <p:nvPr/>
        </p:nvSpPr>
        <p:spPr>
          <a:xfrm>
            <a:off x="1371600" y="1657350"/>
            <a:ext cx="6019800" cy="2970044"/>
          </a:xfrm>
          <a:prstGeom prst="rect">
            <a:avLst/>
          </a:prstGeom>
        </p:spPr>
        <p:txBody>
          <a:bodyPr wrap="square">
            <a:spAutoFit/>
          </a:bodyPr>
          <a:lstStyle/>
          <a:p>
            <a:pPr>
              <a:spcBef>
                <a:spcPts val="600"/>
              </a:spcBef>
            </a:pPr>
            <a:r>
              <a:rPr lang="zh-CN" altLang="en-US" b="1" dirty="0" smtClean="0"/>
              <a:t>决议稿除序言和结束语之外，共有</a:t>
            </a:r>
            <a:r>
              <a:rPr lang="en-US" b="1" dirty="0" smtClean="0"/>
              <a:t>7</a:t>
            </a:r>
            <a:r>
              <a:rPr lang="zh-CN" altLang="en-US" b="1" dirty="0" smtClean="0"/>
              <a:t>个部分：</a:t>
            </a:r>
          </a:p>
          <a:p>
            <a:pPr>
              <a:spcBef>
                <a:spcPts val="600"/>
              </a:spcBef>
            </a:pPr>
            <a:r>
              <a:rPr lang="zh-CN" altLang="en-US" sz="2000" b="1" dirty="0" smtClean="0">
                <a:solidFill>
                  <a:srgbClr val="FF0000"/>
                </a:solidFill>
              </a:rPr>
              <a:t>第一部分</a:t>
            </a:r>
            <a:r>
              <a:rPr lang="en-US" sz="2000" b="1" dirty="0" smtClean="0">
                <a:solidFill>
                  <a:srgbClr val="FF0000"/>
                </a:solidFill>
              </a:rPr>
              <a:t>“</a:t>
            </a:r>
            <a:r>
              <a:rPr lang="zh-CN" altLang="en-US" sz="2000" b="1" dirty="0" smtClean="0">
                <a:solidFill>
                  <a:srgbClr val="FF0000"/>
                </a:solidFill>
              </a:rPr>
              <a:t>夺取新民主主义革命伟大胜利</a:t>
            </a:r>
            <a:r>
              <a:rPr lang="en-US" sz="2000" b="1" dirty="0" smtClean="0">
                <a:solidFill>
                  <a:srgbClr val="FF0000"/>
                </a:solidFill>
              </a:rPr>
              <a:t>”</a:t>
            </a:r>
            <a:r>
              <a:rPr lang="zh-CN" altLang="en-US" sz="2000" b="1" dirty="0" smtClean="0">
                <a:solidFill>
                  <a:srgbClr val="FF0000"/>
                </a:solidFill>
              </a:rPr>
              <a:t>。</a:t>
            </a:r>
            <a:endParaRPr lang="en-US" altLang="zh-CN" sz="2000" b="1" dirty="0" smtClean="0">
              <a:solidFill>
                <a:srgbClr val="FF0000"/>
              </a:solidFill>
            </a:endParaRPr>
          </a:p>
          <a:p>
            <a:pPr>
              <a:spcBef>
                <a:spcPts val="600"/>
              </a:spcBef>
            </a:pPr>
            <a:r>
              <a:rPr lang="zh-CN" altLang="en-US" sz="2000" b="1" dirty="0" smtClean="0">
                <a:solidFill>
                  <a:srgbClr val="FF0000"/>
                </a:solidFill>
              </a:rPr>
              <a:t>第二部分</a:t>
            </a:r>
            <a:r>
              <a:rPr lang="en-US" sz="2000" b="1" dirty="0" smtClean="0">
                <a:solidFill>
                  <a:srgbClr val="FF0000"/>
                </a:solidFill>
              </a:rPr>
              <a:t>“</a:t>
            </a:r>
            <a:r>
              <a:rPr lang="zh-CN" altLang="en-US" sz="2000" b="1" dirty="0" smtClean="0">
                <a:solidFill>
                  <a:srgbClr val="FF0000"/>
                </a:solidFill>
              </a:rPr>
              <a:t>完成社会主义革命和推进社会主义建设</a:t>
            </a:r>
            <a:r>
              <a:rPr lang="en-US" sz="2000" b="1" dirty="0" smtClean="0">
                <a:solidFill>
                  <a:srgbClr val="FF0000"/>
                </a:solidFill>
              </a:rPr>
              <a:t>”</a:t>
            </a:r>
            <a:r>
              <a:rPr lang="zh-CN" altLang="en-US" sz="2000" b="1" dirty="0" smtClean="0">
                <a:solidFill>
                  <a:srgbClr val="FF0000"/>
                </a:solidFill>
              </a:rPr>
              <a:t>。</a:t>
            </a:r>
            <a:endParaRPr lang="en-US" altLang="zh-CN" sz="2000" b="1" dirty="0" smtClean="0">
              <a:solidFill>
                <a:srgbClr val="FF0000"/>
              </a:solidFill>
            </a:endParaRPr>
          </a:p>
          <a:p>
            <a:pPr>
              <a:spcBef>
                <a:spcPts val="600"/>
              </a:spcBef>
            </a:pPr>
            <a:r>
              <a:rPr lang="zh-CN" altLang="en-US" sz="2000" b="1" dirty="0" smtClean="0">
                <a:solidFill>
                  <a:srgbClr val="FF0000"/>
                </a:solidFill>
              </a:rPr>
              <a:t>第三部分</a:t>
            </a:r>
            <a:r>
              <a:rPr lang="en-US" sz="2000" b="1" dirty="0" smtClean="0">
                <a:solidFill>
                  <a:srgbClr val="FF0000"/>
                </a:solidFill>
              </a:rPr>
              <a:t>“</a:t>
            </a:r>
            <a:r>
              <a:rPr lang="zh-CN" altLang="en-US" sz="2000" b="1" dirty="0" smtClean="0">
                <a:solidFill>
                  <a:srgbClr val="FF0000"/>
                </a:solidFill>
              </a:rPr>
              <a:t>进行改革开放和社会主义现代化建设</a:t>
            </a:r>
            <a:r>
              <a:rPr lang="en-US" sz="2000" b="1" dirty="0" smtClean="0">
                <a:solidFill>
                  <a:srgbClr val="FF0000"/>
                </a:solidFill>
              </a:rPr>
              <a:t>”</a:t>
            </a:r>
            <a:r>
              <a:rPr lang="zh-CN" altLang="en-US" sz="2000" b="1" dirty="0" smtClean="0">
                <a:solidFill>
                  <a:srgbClr val="FF0000"/>
                </a:solidFill>
              </a:rPr>
              <a:t>。</a:t>
            </a:r>
            <a:endParaRPr lang="en-US" altLang="zh-CN" sz="2000" b="1" dirty="0" smtClean="0">
              <a:solidFill>
                <a:srgbClr val="FF0000"/>
              </a:solidFill>
            </a:endParaRPr>
          </a:p>
          <a:p>
            <a:pPr>
              <a:spcBef>
                <a:spcPts val="600"/>
              </a:spcBef>
            </a:pPr>
            <a:r>
              <a:rPr lang="zh-CN" altLang="en-US" sz="2000" b="1" dirty="0" smtClean="0">
                <a:solidFill>
                  <a:srgbClr val="FF0000"/>
                </a:solidFill>
              </a:rPr>
              <a:t>第四部分</a:t>
            </a:r>
            <a:r>
              <a:rPr lang="en-US" sz="2000" b="1" dirty="0" smtClean="0">
                <a:solidFill>
                  <a:srgbClr val="FF0000"/>
                </a:solidFill>
              </a:rPr>
              <a:t>“</a:t>
            </a:r>
            <a:r>
              <a:rPr lang="zh-CN" altLang="en-US" sz="2000" b="1" dirty="0" smtClean="0">
                <a:solidFill>
                  <a:srgbClr val="FF0000"/>
                </a:solidFill>
              </a:rPr>
              <a:t>开创中国特色社会主义新时代</a:t>
            </a:r>
            <a:r>
              <a:rPr lang="en-US" sz="2000" b="1" dirty="0" smtClean="0">
                <a:solidFill>
                  <a:srgbClr val="FF0000"/>
                </a:solidFill>
              </a:rPr>
              <a:t>”</a:t>
            </a:r>
            <a:r>
              <a:rPr lang="zh-CN" altLang="en-US" sz="2000" b="1" dirty="0" smtClean="0">
                <a:solidFill>
                  <a:srgbClr val="FF0000"/>
                </a:solidFill>
              </a:rPr>
              <a:t>。</a:t>
            </a:r>
            <a:endParaRPr lang="en-US" altLang="zh-CN" sz="2000" b="1" dirty="0" smtClean="0">
              <a:solidFill>
                <a:srgbClr val="FF0000"/>
              </a:solidFill>
            </a:endParaRPr>
          </a:p>
          <a:p>
            <a:pPr>
              <a:spcBef>
                <a:spcPts val="600"/>
              </a:spcBef>
            </a:pPr>
            <a:r>
              <a:rPr lang="zh-CN" altLang="en-US" b="1" dirty="0" smtClean="0"/>
              <a:t>第五部分</a:t>
            </a:r>
            <a:r>
              <a:rPr lang="en-US" b="1" dirty="0" smtClean="0"/>
              <a:t>“</a:t>
            </a:r>
            <a:r>
              <a:rPr lang="zh-CN" altLang="en-US" b="1" dirty="0" smtClean="0"/>
              <a:t>中国共产党百年奋斗的历史意义</a:t>
            </a:r>
            <a:r>
              <a:rPr lang="en-US" b="1" dirty="0" smtClean="0"/>
              <a:t>”</a:t>
            </a:r>
            <a:r>
              <a:rPr lang="zh-CN" altLang="en-US" b="1" dirty="0" smtClean="0"/>
              <a:t>。</a:t>
            </a:r>
            <a:endParaRPr lang="en-US" altLang="zh-CN" b="1" dirty="0" smtClean="0"/>
          </a:p>
          <a:p>
            <a:pPr>
              <a:spcBef>
                <a:spcPts val="600"/>
              </a:spcBef>
            </a:pPr>
            <a:r>
              <a:rPr lang="zh-CN" altLang="en-US" b="1" dirty="0" smtClean="0"/>
              <a:t>第六部分</a:t>
            </a:r>
            <a:r>
              <a:rPr lang="en-US" b="1" dirty="0" smtClean="0"/>
              <a:t>“</a:t>
            </a:r>
            <a:r>
              <a:rPr lang="zh-CN" altLang="en-US" b="1" dirty="0" smtClean="0"/>
              <a:t>中国共产党百年奋斗的历史经验</a:t>
            </a:r>
            <a:r>
              <a:rPr lang="en-US" b="1" dirty="0" smtClean="0"/>
              <a:t>”</a:t>
            </a:r>
            <a:r>
              <a:rPr lang="zh-CN" altLang="en-US" b="1" dirty="0" smtClean="0"/>
              <a:t>。</a:t>
            </a:r>
            <a:endParaRPr lang="en-US" altLang="zh-CN" b="1" dirty="0" smtClean="0"/>
          </a:p>
          <a:p>
            <a:pPr>
              <a:spcBef>
                <a:spcPts val="600"/>
              </a:spcBef>
            </a:pPr>
            <a:r>
              <a:rPr lang="zh-CN" altLang="en-US" b="1" dirty="0" smtClean="0"/>
              <a:t>第七部分</a:t>
            </a:r>
            <a:r>
              <a:rPr lang="en-US" b="1" dirty="0" smtClean="0"/>
              <a:t>“</a:t>
            </a:r>
            <a:r>
              <a:rPr lang="zh-CN" altLang="en-US" b="1" dirty="0" smtClean="0"/>
              <a:t>新时代的中国共产党</a:t>
            </a:r>
            <a:r>
              <a:rPr lang="en-US" b="1" dirty="0" smtClean="0"/>
              <a:t>”</a:t>
            </a:r>
            <a:r>
              <a:rPr lang="zh-CN" altLang="en-US" b="1" dirty="0" smtClean="0"/>
              <a:t>。</a:t>
            </a:r>
            <a:endParaRPr lang="en-US" altLang="zh-CN" b="1" dirty="0">
              <a:solidFill>
                <a:srgbClr val="FF0000"/>
              </a:solidFill>
              <a:latin typeface="SimHei" charset="-122"/>
              <a:ea typeface="SimHei" charset="-122"/>
              <a:cs typeface="SimHei"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67200" y="1962150"/>
            <a:ext cx="4572000" cy="2862322"/>
          </a:xfrm>
          <a:prstGeom prst="rect">
            <a:avLst/>
          </a:prstGeom>
          <a:ln>
            <a:solidFill>
              <a:schemeClr val="accent1"/>
            </a:solidFill>
          </a:ln>
        </p:spPr>
        <p:txBody>
          <a:bodyPr>
            <a:spAutoFit/>
          </a:bodyPr>
          <a:lstStyle/>
          <a:p>
            <a:r>
              <a:rPr lang="zh-CN" altLang="en-US" sz="2000" b="1" dirty="0" smtClean="0">
                <a:latin typeface="仿宋" panose="02010609060101010101" pitchFamily="49" charset="-122"/>
                <a:ea typeface="仿宋" panose="02010609060101010101" pitchFamily="49" charset="-122"/>
              </a:rPr>
              <a:t>创立了习近平新时代中国特色社会主义思想；实现了马克思主义中国化新的飞跃；解决了许多长期想解决而没有解决的难题，办成了许多过去想办而没有办成的大事，推动党和国家事业取得历史性成就、发生历史性变革；实现第一个百年奋斗目标，开启实现第二个百年奋斗目标新征程，朝着实现中华民族伟大复兴的宏伟目标继续前进。</a:t>
            </a:r>
            <a:endParaRPr lang="zh-CN" altLang="en-US" sz="2000" dirty="0"/>
          </a:p>
        </p:txBody>
      </p:sp>
      <p:pic>
        <p:nvPicPr>
          <p:cNvPr id="3" name="图片 2"/>
          <p:cNvPicPr/>
          <p:nvPr/>
        </p:nvPicPr>
        <p:blipFill>
          <a:blip r:embed="rId2"/>
          <a:stretch>
            <a:fillRect/>
          </a:stretch>
        </p:blipFill>
        <p:spPr>
          <a:xfrm>
            <a:off x="152400" y="819150"/>
            <a:ext cx="3883660" cy="260540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1"/>
          <p:cNvGrpSpPr/>
          <p:nvPr/>
        </p:nvGrpSpPr>
        <p:grpSpPr>
          <a:xfrm>
            <a:off x="457200" y="1200150"/>
            <a:ext cx="7835128" cy="2825254"/>
            <a:chOff x="699272" y="1428750"/>
            <a:chExt cx="7835128" cy="2825254"/>
          </a:xfrm>
        </p:grpSpPr>
        <p:sp>
          <p:nvSpPr>
            <p:cNvPr id="83" name="圆角矩形 82"/>
            <p:cNvSpPr/>
            <p:nvPr/>
          </p:nvSpPr>
          <p:spPr>
            <a:xfrm>
              <a:off x="3298284" y="1464645"/>
              <a:ext cx="2619542" cy="417885"/>
            </a:xfrm>
            <a:prstGeom prst="roundRect">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84" name="圆角矩形 83"/>
            <p:cNvSpPr/>
            <p:nvPr/>
          </p:nvSpPr>
          <p:spPr>
            <a:xfrm>
              <a:off x="953562" y="2366212"/>
              <a:ext cx="3175562" cy="383916"/>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85" name="椭圆 84"/>
            <p:cNvSpPr/>
            <p:nvPr/>
          </p:nvSpPr>
          <p:spPr>
            <a:xfrm>
              <a:off x="699272" y="2328125"/>
              <a:ext cx="508579" cy="460090"/>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86" name="标题 4"/>
            <p:cNvSpPr txBox="1"/>
            <p:nvPr/>
          </p:nvSpPr>
          <p:spPr>
            <a:xfrm>
              <a:off x="699272" y="2472555"/>
              <a:ext cx="508579" cy="397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a:solidFill>
                    <a:schemeClr val="bg1"/>
                  </a:solidFill>
                  <a:latin typeface="黑体" pitchFamily="49" charset="-122"/>
                  <a:ea typeface="黑体" pitchFamily="49" charset="-122"/>
                </a:rPr>
                <a:t>1</a:t>
              </a:r>
              <a:endParaRPr lang="zh-CN" altLang="en-US" sz="1100" b="1" dirty="0">
                <a:solidFill>
                  <a:schemeClr val="bg1"/>
                </a:solidFill>
                <a:latin typeface="黑体" pitchFamily="49" charset="-122"/>
                <a:ea typeface="黑体" pitchFamily="49" charset="-122"/>
              </a:endParaRPr>
            </a:p>
            <a:p>
              <a:endParaRPr lang="en-US" altLang="zh-CN" sz="1400" b="1" dirty="0">
                <a:solidFill>
                  <a:schemeClr val="bg1"/>
                </a:solidFill>
                <a:latin typeface="黑体" pitchFamily="49" charset="-122"/>
                <a:ea typeface="黑体" pitchFamily="49" charset="-122"/>
              </a:endParaRPr>
            </a:p>
          </p:txBody>
        </p:sp>
        <p:sp>
          <p:nvSpPr>
            <p:cNvPr id="87" name="标题 4"/>
            <p:cNvSpPr txBox="1"/>
            <p:nvPr/>
          </p:nvSpPr>
          <p:spPr>
            <a:xfrm>
              <a:off x="1271424" y="2363758"/>
              <a:ext cx="2587456"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rPr>
                <a:t>坚持党的全面领导</a:t>
              </a:r>
              <a:endParaRPr lang="zh-CN" altLang="en-US" sz="2000" b="1" dirty="0">
                <a:solidFill>
                  <a:schemeClr val="bg1"/>
                </a:solidFill>
                <a:latin typeface="黑体" pitchFamily="49" charset="-122"/>
                <a:ea typeface="黑体" pitchFamily="49" charset="-122"/>
              </a:endParaRPr>
            </a:p>
          </p:txBody>
        </p:sp>
        <p:sp>
          <p:nvSpPr>
            <p:cNvPr id="88" name="圆角矩形 87"/>
            <p:cNvSpPr/>
            <p:nvPr/>
          </p:nvSpPr>
          <p:spPr>
            <a:xfrm>
              <a:off x="955610" y="3064102"/>
              <a:ext cx="3173514" cy="383916"/>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89" name="椭圆 88"/>
            <p:cNvSpPr/>
            <p:nvPr/>
          </p:nvSpPr>
          <p:spPr>
            <a:xfrm>
              <a:off x="701320" y="3026015"/>
              <a:ext cx="508579" cy="460090"/>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90" name="标题 4"/>
            <p:cNvSpPr txBox="1"/>
            <p:nvPr/>
          </p:nvSpPr>
          <p:spPr>
            <a:xfrm>
              <a:off x="701320" y="3170445"/>
              <a:ext cx="508579" cy="397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a:solidFill>
                    <a:schemeClr val="bg1"/>
                  </a:solidFill>
                  <a:latin typeface="黑体" pitchFamily="49" charset="-122"/>
                  <a:ea typeface="黑体" pitchFamily="49" charset="-122"/>
                </a:rPr>
                <a:t>2</a:t>
              </a:r>
              <a:endParaRPr lang="zh-CN" altLang="en-US" sz="1100" b="1" dirty="0">
                <a:solidFill>
                  <a:schemeClr val="bg1"/>
                </a:solidFill>
                <a:latin typeface="黑体" pitchFamily="49" charset="-122"/>
                <a:ea typeface="黑体" pitchFamily="49" charset="-122"/>
              </a:endParaRPr>
            </a:p>
            <a:p>
              <a:endParaRPr lang="en-US" altLang="zh-CN" sz="1400" b="1" dirty="0">
                <a:solidFill>
                  <a:schemeClr val="bg1"/>
                </a:solidFill>
                <a:latin typeface="黑体" pitchFamily="49" charset="-122"/>
                <a:ea typeface="黑体" pitchFamily="49" charset="-122"/>
              </a:endParaRPr>
            </a:p>
          </p:txBody>
        </p:sp>
        <p:sp>
          <p:nvSpPr>
            <p:cNvPr id="91" name="标题 4"/>
            <p:cNvSpPr txBox="1"/>
            <p:nvPr/>
          </p:nvSpPr>
          <p:spPr>
            <a:xfrm>
              <a:off x="1273472" y="3061648"/>
              <a:ext cx="2587456"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rPr>
                <a:t>全面从严治党</a:t>
              </a:r>
              <a:endParaRPr lang="zh-CN" altLang="en-US" sz="2000" b="1" dirty="0">
                <a:solidFill>
                  <a:schemeClr val="bg1"/>
                </a:solidFill>
                <a:latin typeface="黑体" pitchFamily="49" charset="-122"/>
                <a:ea typeface="黑体" pitchFamily="49" charset="-122"/>
              </a:endParaRPr>
            </a:p>
          </p:txBody>
        </p:sp>
        <p:sp>
          <p:nvSpPr>
            <p:cNvPr id="94" name="标题 4"/>
            <p:cNvSpPr txBox="1"/>
            <p:nvPr/>
          </p:nvSpPr>
          <p:spPr>
            <a:xfrm>
              <a:off x="699272" y="3856417"/>
              <a:ext cx="508579" cy="397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zh-CN" sz="1400" b="1" dirty="0">
                <a:solidFill>
                  <a:schemeClr val="bg1"/>
                </a:solidFill>
                <a:latin typeface="黑体" pitchFamily="49" charset="-122"/>
                <a:ea typeface="黑体" pitchFamily="49" charset="-122"/>
              </a:endParaRPr>
            </a:p>
          </p:txBody>
        </p:sp>
        <p:sp>
          <p:nvSpPr>
            <p:cNvPr id="96" name="圆角矩形 95"/>
            <p:cNvSpPr/>
            <p:nvPr/>
          </p:nvSpPr>
          <p:spPr>
            <a:xfrm>
              <a:off x="5114620" y="2363738"/>
              <a:ext cx="3419780" cy="436611"/>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97" name="椭圆 96"/>
            <p:cNvSpPr/>
            <p:nvPr/>
          </p:nvSpPr>
          <p:spPr>
            <a:xfrm>
              <a:off x="4860332" y="2325652"/>
              <a:ext cx="508579" cy="460090"/>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98" name="标题 4"/>
            <p:cNvSpPr txBox="1"/>
            <p:nvPr/>
          </p:nvSpPr>
          <p:spPr>
            <a:xfrm>
              <a:off x="4860332" y="2470083"/>
              <a:ext cx="508579" cy="397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solidFill>
                    <a:schemeClr val="bg1"/>
                  </a:solidFill>
                  <a:latin typeface="黑体" pitchFamily="49" charset="-122"/>
                  <a:ea typeface="黑体" pitchFamily="49" charset="-122"/>
                </a:rPr>
                <a:t>3</a:t>
              </a:r>
              <a:endParaRPr lang="zh-CN" altLang="en-US" sz="1100" b="1" dirty="0">
                <a:solidFill>
                  <a:schemeClr val="bg1"/>
                </a:solidFill>
                <a:latin typeface="黑体" pitchFamily="49" charset="-122"/>
                <a:ea typeface="黑体" pitchFamily="49" charset="-122"/>
              </a:endParaRPr>
            </a:p>
            <a:p>
              <a:endParaRPr lang="en-US" altLang="zh-CN" sz="1400" b="1" dirty="0">
                <a:solidFill>
                  <a:schemeClr val="bg1"/>
                </a:solidFill>
                <a:latin typeface="黑体" pitchFamily="49" charset="-122"/>
                <a:ea typeface="黑体" pitchFamily="49" charset="-122"/>
              </a:endParaRPr>
            </a:p>
          </p:txBody>
        </p:sp>
        <p:sp>
          <p:nvSpPr>
            <p:cNvPr id="99" name="标题 4"/>
            <p:cNvSpPr txBox="1"/>
            <p:nvPr/>
          </p:nvSpPr>
          <p:spPr>
            <a:xfrm>
              <a:off x="5334000" y="2343150"/>
              <a:ext cx="3124200"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rPr>
                <a:t>经济建设</a:t>
              </a:r>
              <a:endParaRPr lang="zh-CN" altLang="en-US" sz="2000" b="1" dirty="0">
                <a:solidFill>
                  <a:schemeClr val="bg1"/>
                </a:solidFill>
                <a:latin typeface="黑体" pitchFamily="49" charset="-122"/>
                <a:ea typeface="黑体" pitchFamily="49" charset="-122"/>
              </a:endParaRPr>
            </a:p>
          </p:txBody>
        </p:sp>
        <p:sp>
          <p:nvSpPr>
            <p:cNvPr id="100" name="圆角矩形 99"/>
            <p:cNvSpPr/>
            <p:nvPr/>
          </p:nvSpPr>
          <p:spPr>
            <a:xfrm>
              <a:off x="5116670" y="3061629"/>
              <a:ext cx="3417730" cy="383916"/>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101" name="椭圆 100"/>
            <p:cNvSpPr/>
            <p:nvPr/>
          </p:nvSpPr>
          <p:spPr>
            <a:xfrm>
              <a:off x="4862380" y="3023542"/>
              <a:ext cx="508579" cy="460090"/>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102" name="标题 4"/>
            <p:cNvSpPr txBox="1"/>
            <p:nvPr/>
          </p:nvSpPr>
          <p:spPr>
            <a:xfrm>
              <a:off x="4862380" y="3167973"/>
              <a:ext cx="508579" cy="397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solidFill>
                    <a:schemeClr val="bg1"/>
                  </a:solidFill>
                  <a:latin typeface="黑体" pitchFamily="49" charset="-122"/>
                  <a:ea typeface="黑体" pitchFamily="49" charset="-122"/>
                </a:rPr>
                <a:t>4</a:t>
              </a:r>
              <a:endParaRPr lang="zh-CN" altLang="en-US" sz="1100" b="1" dirty="0">
                <a:solidFill>
                  <a:schemeClr val="bg1"/>
                </a:solidFill>
                <a:latin typeface="黑体" pitchFamily="49" charset="-122"/>
                <a:ea typeface="黑体" pitchFamily="49" charset="-122"/>
              </a:endParaRPr>
            </a:p>
            <a:p>
              <a:endParaRPr lang="en-US" altLang="zh-CN" sz="1400" b="1" dirty="0">
                <a:solidFill>
                  <a:schemeClr val="bg1"/>
                </a:solidFill>
                <a:latin typeface="黑体" pitchFamily="49" charset="-122"/>
                <a:ea typeface="黑体" pitchFamily="49" charset="-122"/>
              </a:endParaRPr>
            </a:p>
          </p:txBody>
        </p:sp>
        <p:sp>
          <p:nvSpPr>
            <p:cNvPr id="103" name="标题 4"/>
            <p:cNvSpPr txBox="1"/>
            <p:nvPr/>
          </p:nvSpPr>
          <p:spPr>
            <a:xfrm>
              <a:off x="5434532" y="3059175"/>
              <a:ext cx="2775956"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endParaRPr lang="zh-CN" altLang="en-US" sz="2000" b="1" dirty="0">
                <a:solidFill>
                  <a:schemeClr val="bg1"/>
                </a:solidFill>
                <a:latin typeface="黑体" pitchFamily="49" charset="-122"/>
                <a:ea typeface="黑体" pitchFamily="49" charset="-122"/>
              </a:endParaRPr>
            </a:p>
          </p:txBody>
        </p:sp>
        <p:sp>
          <p:nvSpPr>
            <p:cNvPr id="106" name="标题 4"/>
            <p:cNvSpPr txBox="1"/>
            <p:nvPr/>
          </p:nvSpPr>
          <p:spPr>
            <a:xfrm>
              <a:off x="4860332" y="3853944"/>
              <a:ext cx="508579" cy="397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zh-CN" sz="1400" b="1" dirty="0">
                <a:solidFill>
                  <a:schemeClr val="bg1"/>
                </a:solidFill>
                <a:latin typeface="黑体" pitchFamily="49" charset="-122"/>
                <a:ea typeface="黑体" pitchFamily="49" charset="-122"/>
              </a:endParaRPr>
            </a:p>
          </p:txBody>
        </p:sp>
        <p:sp>
          <p:nvSpPr>
            <p:cNvPr id="107" name="标题 4"/>
            <p:cNvSpPr txBox="1"/>
            <p:nvPr/>
          </p:nvSpPr>
          <p:spPr>
            <a:xfrm>
              <a:off x="5432484" y="3745146"/>
              <a:ext cx="2797116"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endParaRPr lang="zh-CN" altLang="en-US" sz="2000" b="1" kern="0" spc="-100" dirty="0">
                <a:solidFill>
                  <a:schemeClr val="bg1"/>
                </a:solidFill>
                <a:latin typeface="黑体" pitchFamily="49" charset="-122"/>
                <a:ea typeface="黑体" pitchFamily="49" charset="-122"/>
              </a:endParaRPr>
            </a:p>
          </p:txBody>
        </p:sp>
        <p:sp>
          <p:nvSpPr>
            <p:cNvPr id="108" name="矩形 107"/>
            <p:cNvSpPr/>
            <p:nvPr/>
          </p:nvSpPr>
          <p:spPr>
            <a:xfrm>
              <a:off x="3581400" y="1428750"/>
              <a:ext cx="2119722"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altLang="zh-CN" sz="2400" dirty="0" smtClean="0">
                  <a:latin typeface="黑体" pitchFamily="49" charset="-122"/>
                  <a:ea typeface="黑体" pitchFamily="49" charset="-122"/>
                </a:rPr>
                <a:t>13</a:t>
              </a:r>
              <a:r>
                <a:rPr lang="zh-CN" altLang="en-US" sz="2400" dirty="0" smtClean="0">
                  <a:latin typeface="黑体" pitchFamily="49" charset="-122"/>
                  <a:ea typeface="黑体" pitchFamily="49" charset="-122"/>
                </a:rPr>
                <a:t>个分领域</a:t>
              </a:r>
              <a:endParaRPr lang="zh-CN" altLang="en-US" sz="2400" dirty="0">
                <a:latin typeface="黑体" pitchFamily="49" charset="-122"/>
                <a:ea typeface="黑体" pitchFamily="49" charset="-122"/>
              </a:endParaRPr>
            </a:p>
          </p:txBody>
        </p:sp>
      </p:grpSp>
      <p:sp>
        <p:nvSpPr>
          <p:cNvPr id="30" name="标题 4"/>
          <p:cNvSpPr txBox="1"/>
          <p:nvPr/>
        </p:nvSpPr>
        <p:spPr>
          <a:xfrm>
            <a:off x="5257800" y="2800350"/>
            <a:ext cx="3124200"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rPr>
              <a:t>全面深化改革开放</a:t>
            </a:r>
            <a:endParaRPr lang="zh-CN" altLang="en-US" sz="2000" b="1" dirty="0">
              <a:solidFill>
                <a:schemeClr val="bg1"/>
              </a:solidFill>
              <a:latin typeface="黑体" pitchFamily="49" charset="-122"/>
              <a:ea typeface="黑体" pitchFamily="49" charset="-122"/>
            </a:endParaRPr>
          </a:p>
        </p:txBody>
      </p:sp>
      <p:sp>
        <p:nvSpPr>
          <p:cNvPr id="31" name="标题 4"/>
          <p:cNvSpPr txBox="1"/>
          <p:nvPr/>
        </p:nvSpPr>
        <p:spPr>
          <a:xfrm>
            <a:off x="5257800" y="3486150"/>
            <a:ext cx="3124200"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rPr>
              <a:t>全面依法治国</a:t>
            </a:r>
            <a:endParaRPr lang="zh-CN" altLang="en-US" sz="2000" b="1" dirty="0">
              <a:solidFill>
                <a:schemeClr val="bg1"/>
              </a:solidFill>
              <a:latin typeface="黑体" pitchFamily="49" charset="-122"/>
              <a:ea typeface="黑体" pitchFamily="49" charset="-122"/>
            </a:endParaRPr>
          </a:p>
        </p:txBody>
      </p:sp>
      <p:sp>
        <p:nvSpPr>
          <p:cNvPr id="32" name="标题 4"/>
          <p:cNvSpPr txBox="1"/>
          <p:nvPr/>
        </p:nvSpPr>
        <p:spPr>
          <a:xfrm>
            <a:off x="990600" y="3486150"/>
            <a:ext cx="3124200"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rPr>
              <a:t>经济建设</a:t>
            </a:r>
            <a:endParaRPr lang="zh-CN" altLang="en-US" sz="2000" b="1" dirty="0">
              <a:solidFill>
                <a:schemeClr val="bg1"/>
              </a:solidFill>
              <a:latin typeface="黑体" pitchFamily="49" charset="-122"/>
              <a:ea typeface="黑体" pitchFamily="49" charset="-122"/>
            </a:endParaRPr>
          </a:p>
        </p:txBody>
      </p:sp>
    </p:spTree>
    <p:extLst>
      <p:ext uri="{BB962C8B-B14F-4D97-AF65-F5344CB8AC3E}">
        <p14:creationId xmlns:p14="http://schemas.microsoft.com/office/powerpoint/2010/main" xmlns="" val="1871398151"/>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1"/>
          <p:cNvGrpSpPr/>
          <p:nvPr/>
        </p:nvGrpSpPr>
        <p:grpSpPr>
          <a:xfrm>
            <a:off x="457200" y="1200150"/>
            <a:ext cx="7835128" cy="2825254"/>
            <a:chOff x="699272" y="1428750"/>
            <a:chExt cx="7835128" cy="2825254"/>
          </a:xfrm>
        </p:grpSpPr>
        <p:sp>
          <p:nvSpPr>
            <p:cNvPr id="83" name="圆角矩形 82"/>
            <p:cNvSpPr/>
            <p:nvPr/>
          </p:nvSpPr>
          <p:spPr>
            <a:xfrm>
              <a:off x="3298284" y="1464645"/>
              <a:ext cx="2619542" cy="417885"/>
            </a:xfrm>
            <a:prstGeom prst="roundRect">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84" name="圆角矩形 83"/>
            <p:cNvSpPr/>
            <p:nvPr/>
          </p:nvSpPr>
          <p:spPr>
            <a:xfrm>
              <a:off x="953562" y="2366212"/>
              <a:ext cx="3175562" cy="383916"/>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85" name="椭圆 84"/>
            <p:cNvSpPr/>
            <p:nvPr/>
          </p:nvSpPr>
          <p:spPr>
            <a:xfrm>
              <a:off x="699272" y="2328125"/>
              <a:ext cx="508579" cy="460090"/>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86" name="标题 4"/>
            <p:cNvSpPr txBox="1"/>
            <p:nvPr/>
          </p:nvSpPr>
          <p:spPr>
            <a:xfrm>
              <a:off x="699272" y="2472555"/>
              <a:ext cx="508579" cy="397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solidFill>
                    <a:schemeClr val="bg1"/>
                  </a:solidFill>
                  <a:latin typeface="黑体" pitchFamily="49" charset="-122"/>
                  <a:ea typeface="黑体" pitchFamily="49" charset="-122"/>
                </a:rPr>
                <a:t>5</a:t>
              </a:r>
              <a:endParaRPr lang="zh-CN" altLang="en-US" sz="1100" b="1" dirty="0">
                <a:solidFill>
                  <a:schemeClr val="bg1"/>
                </a:solidFill>
                <a:latin typeface="黑体" pitchFamily="49" charset="-122"/>
                <a:ea typeface="黑体" pitchFamily="49" charset="-122"/>
              </a:endParaRPr>
            </a:p>
            <a:p>
              <a:endParaRPr lang="en-US" altLang="zh-CN" sz="1400" b="1" dirty="0">
                <a:solidFill>
                  <a:schemeClr val="bg1"/>
                </a:solidFill>
                <a:latin typeface="黑体" pitchFamily="49" charset="-122"/>
                <a:ea typeface="黑体" pitchFamily="49" charset="-122"/>
              </a:endParaRPr>
            </a:p>
          </p:txBody>
        </p:sp>
        <p:sp>
          <p:nvSpPr>
            <p:cNvPr id="87" name="标题 4"/>
            <p:cNvSpPr txBox="1"/>
            <p:nvPr/>
          </p:nvSpPr>
          <p:spPr>
            <a:xfrm>
              <a:off x="1271424" y="2363758"/>
              <a:ext cx="2587456"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rPr>
                <a:t>政治建设</a:t>
              </a:r>
              <a:endParaRPr lang="zh-CN" altLang="en-US" sz="2000" b="1" dirty="0">
                <a:solidFill>
                  <a:schemeClr val="bg1"/>
                </a:solidFill>
                <a:latin typeface="黑体" pitchFamily="49" charset="-122"/>
                <a:ea typeface="黑体" pitchFamily="49" charset="-122"/>
              </a:endParaRPr>
            </a:p>
          </p:txBody>
        </p:sp>
        <p:sp>
          <p:nvSpPr>
            <p:cNvPr id="88" name="圆角矩形 87"/>
            <p:cNvSpPr/>
            <p:nvPr/>
          </p:nvSpPr>
          <p:spPr>
            <a:xfrm>
              <a:off x="955610" y="3064102"/>
              <a:ext cx="3173514" cy="383916"/>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89" name="椭圆 88"/>
            <p:cNvSpPr/>
            <p:nvPr/>
          </p:nvSpPr>
          <p:spPr>
            <a:xfrm>
              <a:off x="701320" y="3026015"/>
              <a:ext cx="508579" cy="460090"/>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90" name="标题 4"/>
            <p:cNvSpPr txBox="1"/>
            <p:nvPr/>
          </p:nvSpPr>
          <p:spPr>
            <a:xfrm>
              <a:off x="701320" y="3170445"/>
              <a:ext cx="508579" cy="397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solidFill>
                    <a:schemeClr val="bg1"/>
                  </a:solidFill>
                  <a:latin typeface="黑体" pitchFamily="49" charset="-122"/>
                  <a:ea typeface="黑体" pitchFamily="49" charset="-122"/>
                </a:rPr>
                <a:t>6</a:t>
              </a:r>
              <a:endParaRPr lang="zh-CN" altLang="en-US" sz="1100" b="1" dirty="0">
                <a:solidFill>
                  <a:schemeClr val="bg1"/>
                </a:solidFill>
                <a:latin typeface="黑体" pitchFamily="49" charset="-122"/>
                <a:ea typeface="黑体" pitchFamily="49" charset="-122"/>
              </a:endParaRPr>
            </a:p>
            <a:p>
              <a:endParaRPr lang="en-US" altLang="zh-CN" sz="1400" b="1" dirty="0">
                <a:solidFill>
                  <a:schemeClr val="bg1"/>
                </a:solidFill>
                <a:latin typeface="黑体" pitchFamily="49" charset="-122"/>
                <a:ea typeface="黑体" pitchFamily="49" charset="-122"/>
              </a:endParaRPr>
            </a:p>
          </p:txBody>
        </p:sp>
        <p:sp>
          <p:nvSpPr>
            <p:cNvPr id="91" name="标题 4"/>
            <p:cNvSpPr txBox="1"/>
            <p:nvPr/>
          </p:nvSpPr>
          <p:spPr>
            <a:xfrm>
              <a:off x="1273472" y="3061648"/>
              <a:ext cx="2587456"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rPr>
                <a:t>全面依法治国</a:t>
              </a:r>
              <a:endParaRPr lang="zh-CN" altLang="en-US" sz="2000" b="1" dirty="0">
                <a:solidFill>
                  <a:schemeClr val="bg1"/>
                </a:solidFill>
                <a:latin typeface="黑体" pitchFamily="49" charset="-122"/>
                <a:ea typeface="黑体" pitchFamily="49" charset="-122"/>
              </a:endParaRPr>
            </a:p>
          </p:txBody>
        </p:sp>
        <p:sp>
          <p:nvSpPr>
            <p:cNvPr id="94" name="标题 4"/>
            <p:cNvSpPr txBox="1"/>
            <p:nvPr/>
          </p:nvSpPr>
          <p:spPr>
            <a:xfrm>
              <a:off x="699272" y="3856417"/>
              <a:ext cx="508579" cy="397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zh-CN" sz="1400" b="1" dirty="0">
                <a:solidFill>
                  <a:schemeClr val="bg1"/>
                </a:solidFill>
                <a:latin typeface="黑体" pitchFamily="49" charset="-122"/>
                <a:ea typeface="黑体" pitchFamily="49" charset="-122"/>
              </a:endParaRPr>
            </a:p>
          </p:txBody>
        </p:sp>
        <p:sp>
          <p:nvSpPr>
            <p:cNvPr id="96" name="圆角矩形 95"/>
            <p:cNvSpPr/>
            <p:nvPr/>
          </p:nvSpPr>
          <p:spPr>
            <a:xfrm>
              <a:off x="5114620" y="2363738"/>
              <a:ext cx="3419780" cy="436611"/>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97" name="椭圆 96"/>
            <p:cNvSpPr/>
            <p:nvPr/>
          </p:nvSpPr>
          <p:spPr>
            <a:xfrm>
              <a:off x="4814072" y="2343150"/>
              <a:ext cx="508579" cy="460090"/>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98" name="标题 4"/>
            <p:cNvSpPr txBox="1"/>
            <p:nvPr/>
          </p:nvSpPr>
          <p:spPr>
            <a:xfrm>
              <a:off x="4860332" y="2470083"/>
              <a:ext cx="508579" cy="397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solidFill>
                    <a:schemeClr val="bg1"/>
                  </a:solidFill>
                  <a:latin typeface="黑体" pitchFamily="49" charset="-122"/>
                  <a:ea typeface="黑体" pitchFamily="49" charset="-122"/>
                </a:rPr>
                <a:t>7</a:t>
              </a:r>
              <a:endParaRPr lang="zh-CN" altLang="en-US" sz="1100" b="1" dirty="0">
                <a:solidFill>
                  <a:schemeClr val="bg1"/>
                </a:solidFill>
                <a:latin typeface="黑体" pitchFamily="49" charset="-122"/>
                <a:ea typeface="黑体" pitchFamily="49" charset="-122"/>
              </a:endParaRPr>
            </a:p>
            <a:p>
              <a:endParaRPr lang="en-US" altLang="zh-CN" sz="1400" b="1" dirty="0">
                <a:solidFill>
                  <a:schemeClr val="bg1"/>
                </a:solidFill>
                <a:latin typeface="黑体" pitchFamily="49" charset="-122"/>
                <a:ea typeface="黑体" pitchFamily="49" charset="-122"/>
              </a:endParaRPr>
            </a:p>
          </p:txBody>
        </p:sp>
        <p:sp>
          <p:nvSpPr>
            <p:cNvPr id="99" name="标题 4"/>
            <p:cNvSpPr txBox="1"/>
            <p:nvPr/>
          </p:nvSpPr>
          <p:spPr>
            <a:xfrm>
              <a:off x="5334000" y="2343150"/>
              <a:ext cx="3124200"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rPr>
                <a:t>文化建设</a:t>
              </a:r>
              <a:endParaRPr lang="zh-CN" altLang="en-US" sz="2000" b="1" dirty="0">
                <a:solidFill>
                  <a:schemeClr val="bg1"/>
                </a:solidFill>
                <a:latin typeface="黑体" pitchFamily="49" charset="-122"/>
                <a:ea typeface="黑体" pitchFamily="49" charset="-122"/>
              </a:endParaRPr>
            </a:p>
          </p:txBody>
        </p:sp>
        <p:sp>
          <p:nvSpPr>
            <p:cNvPr id="100" name="圆角矩形 99"/>
            <p:cNvSpPr/>
            <p:nvPr/>
          </p:nvSpPr>
          <p:spPr>
            <a:xfrm>
              <a:off x="5116670" y="3061629"/>
              <a:ext cx="3417730" cy="383916"/>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101" name="椭圆 100"/>
            <p:cNvSpPr/>
            <p:nvPr/>
          </p:nvSpPr>
          <p:spPr>
            <a:xfrm>
              <a:off x="4862380" y="3023542"/>
              <a:ext cx="508579" cy="460090"/>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102" name="标题 4"/>
            <p:cNvSpPr txBox="1"/>
            <p:nvPr/>
          </p:nvSpPr>
          <p:spPr>
            <a:xfrm>
              <a:off x="4862380" y="3167973"/>
              <a:ext cx="508579" cy="397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solidFill>
                    <a:schemeClr val="bg1"/>
                  </a:solidFill>
                  <a:latin typeface="黑体" pitchFamily="49" charset="-122"/>
                  <a:ea typeface="黑体" pitchFamily="49" charset="-122"/>
                </a:rPr>
                <a:t>8</a:t>
              </a:r>
              <a:endParaRPr lang="zh-CN" altLang="en-US" sz="1100" b="1" dirty="0">
                <a:solidFill>
                  <a:schemeClr val="bg1"/>
                </a:solidFill>
                <a:latin typeface="黑体" pitchFamily="49" charset="-122"/>
                <a:ea typeface="黑体" pitchFamily="49" charset="-122"/>
              </a:endParaRPr>
            </a:p>
            <a:p>
              <a:endParaRPr lang="en-US" altLang="zh-CN" sz="1400" b="1" dirty="0">
                <a:solidFill>
                  <a:schemeClr val="bg1"/>
                </a:solidFill>
                <a:latin typeface="黑体" pitchFamily="49" charset="-122"/>
                <a:ea typeface="黑体" pitchFamily="49" charset="-122"/>
              </a:endParaRPr>
            </a:p>
          </p:txBody>
        </p:sp>
        <p:sp>
          <p:nvSpPr>
            <p:cNvPr id="103" name="标题 4"/>
            <p:cNvSpPr txBox="1"/>
            <p:nvPr/>
          </p:nvSpPr>
          <p:spPr>
            <a:xfrm>
              <a:off x="5434532" y="3059175"/>
              <a:ext cx="2775956"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endParaRPr lang="zh-CN" altLang="en-US" sz="2000" b="1" dirty="0">
                <a:solidFill>
                  <a:schemeClr val="bg1"/>
                </a:solidFill>
                <a:latin typeface="黑体" pitchFamily="49" charset="-122"/>
                <a:ea typeface="黑体" pitchFamily="49" charset="-122"/>
              </a:endParaRPr>
            </a:p>
          </p:txBody>
        </p:sp>
        <p:sp>
          <p:nvSpPr>
            <p:cNvPr id="106" name="标题 4"/>
            <p:cNvSpPr txBox="1"/>
            <p:nvPr/>
          </p:nvSpPr>
          <p:spPr>
            <a:xfrm>
              <a:off x="4860332" y="3853944"/>
              <a:ext cx="508579" cy="397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zh-CN" sz="1400" b="1" dirty="0">
                <a:solidFill>
                  <a:schemeClr val="bg1"/>
                </a:solidFill>
                <a:latin typeface="黑体" pitchFamily="49" charset="-122"/>
                <a:ea typeface="黑体" pitchFamily="49" charset="-122"/>
              </a:endParaRPr>
            </a:p>
          </p:txBody>
        </p:sp>
        <p:sp>
          <p:nvSpPr>
            <p:cNvPr id="107" name="标题 4"/>
            <p:cNvSpPr txBox="1"/>
            <p:nvPr/>
          </p:nvSpPr>
          <p:spPr>
            <a:xfrm>
              <a:off x="5432484" y="3745146"/>
              <a:ext cx="2797116"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endParaRPr lang="zh-CN" altLang="en-US" sz="2000" b="1" kern="0" spc="-100" dirty="0">
                <a:solidFill>
                  <a:schemeClr val="bg1"/>
                </a:solidFill>
                <a:latin typeface="黑体" pitchFamily="49" charset="-122"/>
                <a:ea typeface="黑体" pitchFamily="49" charset="-122"/>
              </a:endParaRPr>
            </a:p>
          </p:txBody>
        </p:sp>
        <p:sp>
          <p:nvSpPr>
            <p:cNvPr id="108" name="矩形 107"/>
            <p:cNvSpPr/>
            <p:nvPr/>
          </p:nvSpPr>
          <p:spPr>
            <a:xfrm>
              <a:off x="3581400" y="1428750"/>
              <a:ext cx="2119722"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altLang="zh-CN" sz="2400" dirty="0" smtClean="0">
                  <a:latin typeface="黑体" pitchFamily="49" charset="-122"/>
                  <a:ea typeface="黑体" pitchFamily="49" charset="-122"/>
                </a:rPr>
                <a:t>13</a:t>
              </a:r>
              <a:r>
                <a:rPr lang="zh-CN" altLang="en-US" sz="2400" dirty="0" smtClean="0">
                  <a:latin typeface="黑体" pitchFamily="49" charset="-122"/>
                  <a:ea typeface="黑体" pitchFamily="49" charset="-122"/>
                </a:rPr>
                <a:t>个分领域</a:t>
              </a:r>
              <a:endParaRPr lang="zh-CN" altLang="en-US" sz="2400" dirty="0">
                <a:latin typeface="黑体" pitchFamily="49" charset="-122"/>
                <a:ea typeface="黑体" pitchFamily="49" charset="-122"/>
              </a:endParaRPr>
            </a:p>
          </p:txBody>
        </p:sp>
      </p:grpSp>
      <p:sp>
        <p:nvSpPr>
          <p:cNvPr id="30" name="标题 4"/>
          <p:cNvSpPr txBox="1"/>
          <p:nvPr/>
        </p:nvSpPr>
        <p:spPr>
          <a:xfrm>
            <a:off x="5257800" y="2800350"/>
            <a:ext cx="3124200"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2000" b="1" dirty="0">
              <a:solidFill>
                <a:schemeClr val="bg1"/>
              </a:solidFill>
              <a:latin typeface="黑体" pitchFamily="49" charset="-122"/>
              <a:ea typeface="黑体" pitchFamily="49" charset="-122"/>
            </a:endParaRPr>
          </a:p>
        </p:txBody>
      </p:sp>
      <p:sp>
        <p:nvSpPr>
          <p:cNvPr id="31" name="标题 4"/>
          <p:cNvSpPr txBox="1"/>
          <p:nvPr/>
        </p:nvSpPr>
        <p:spPr>
          <a:xfrm>
            <a:off x="5257800" y="3486150"/>
            <a:ext cx="3124200"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rPr>
              <a:t>全面依法治国</a:t>
            </a:r>
            <a:endParaRPr lang="zh-CN" altLang="en-US" sz="2000" b="1" dirty="0">
              <a:solidFill>
                <a:schemeClr val="bg1"/>
              </a:solidFill>
              <a:latin typeface="黑体" pitchFamily="49" charset="-122"/>
              <a:ea typeface="黑体" pitchFamily="49" charset="-122"/>
            </a:endParaRPr>
          </a:p>
        </p:txBody>
      </p:sp>
      <p:sp>
        <p:nvSpPr>
          <p:cNvPr id="32" name="标题 4"/>
          <p:cNvSpPr txBox="1"/>
          <p:nvPr/>
        </p:nvSpPr>
        <p:spPr>
          <a:xfrm>
            <a:off x="990600" y="3486150"/>
            <a:ext cx="3124200"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rPr>
              <a:t>经济建设</a:t>
            </a:r>
            <a:endParaRPr lang="zh-CN" altLang="en-US" sz="2000" b="1" dirty="0">
              <a:solidFill>
                <a:schemeClr val="bg1"/>
              </a:solidFill>
              <a:latin typeface="黑体" pitchFamily="49" charset="-122"/>
              <a:ea typeface="黑体" pitchFamily="49" charset="-122"/>
            </a:endParaRPr>
          </a:p>
        </p:txBody>
      </p:sp>
      <p:sp>
        <p:nvSpPr>
          <p:cNvPr id="33" name="矩形 32"/>
          <p:cNvSpPr/>
          <p:nvPr/>
        </p:nvSpPr>
        <p:spPr>
          <a:xfrm>
            <a:off x="5943600" y="2800350"/>
            <a:ext cx="1295400" cy="400110"/>
          </a:xfrm>
          <a:prstGeom prst="rect">
            <a:avLst/>
          </a:prstGeom>
        </p:spPr>
        <p:txBody>
          <a:bodyPr wrap="square">
            <a:spAutoFit/>
          </a:bodyPr>
          <a:lstStyle/>
          <a:p>
            <a:r>
              <a:rPr lang="zh-CN" altLang="en-US" sz="2000" dirty="0" smtClean="0">
                <a:solidFill>
                  <a:schemeClr val="bg1"/>
                </a:solidFill>
                <a:latin typeface="+mj-lt"/>
                <a:ea typeface="+mj-ea"/>
                <a:cs typeface="+mj-cs"/>
              </a:rPr>
              <a:t>社会建设</a:t>
            </a:r>
          </a:p>
        </p:txBody>
      </p:sp>
    </p:spTree>
    <p:extLst>
      <p:ext uri="{BB962C8B-B14F-4D97-AF65-F5344CB8AC3E}">
        <p14:creationId xmlns:p14="http://schemas.microsoft.com/office/powerpoint/2010/main" xmlns="" val="1871398151"/>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组合 81"/>
          <p:cNvGrpSpPr/>
          <p:nvPr/>
        </p:nvGrpSpPr>
        <p:grpSpPr>
          <a:xfrm>
            <a:off x="533400" y="1200150"/>
            <a:ext cx="7835128" cy="2912187"/>
            <a:chOff x="699272" y="1428750"/>
            <a:chExt cx="7835128" cy="2912187"/>
          </a:xfrm>
        </p:grpSpPr>
        <p:sp>
          <p:nvSpPr>
            <p:cNvPr id="83" name="圆角矩形 82"/>
            <p:cNvSpPr/>
            <p:nvPr/>
          </p:nvSpPr>
          <p:spPr>
            <a:xfrm>
              <a:off x="3298284" y="1464645"/>
              <a:ext cx="2619542" cy="417885"/>
            </a:xfrm>
            <a:prstGeom prst="roundRect">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84" name="圆角矩形 83"/>
            <p:cNvSpPr/>
            <p:nvPr/>
          </p:nvSpPr>
          <p:spPr>
            <a:xfrm>
              <a:off x="953562" y="2366212"/>
              <a:ext cx="3175562" cy="383916"/>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85" name="椭圆 84"/>
            <p:cNvSpPr/>
            <p:nvPr/>
          </p:nvSpPr>
          <p:spPr>
            <a:xfrm>
              <a:off x="699272" y="2328125"/>
              <a:ext cx="508579" cy="460090"/>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86" name="标题 4"/>
            <p:cNvSpPr txBox="1"/>
            <p:nvPr/>
          </p:nvSpPr>
          <p:spPr>
            <a:xfrm>
              <a:off x="699272" y="2472555"/>
              <a:ext cx="508579" cy="397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solidFill>
                    <a:schemeClr val="bg1"/>
                  </a:solidFill>
                  <a:latin typeface="黑体" pitchFamily="49" charset="-122"/>
                  <a:ea typeface="黑体" pitchFamily="49" charset="-122"/>
                </a:rPr>
                <a:t>9</a:t>
              </a:r>
              <a:endParaRPr lang="zh-CN" altLang="en-US" sz="1100" b="1" dirty="0">
                <a:solidFill>
                  <a:schemeClr val="bg1"/>
                </a:solidFill>
                <a:latin typeface="黑体" pitchFamily="49" charset="-122"/>
                <a:ea typeface="黑体" pitchFamily="49" charset="-122"/>
              </a:endParaRPr>
            </a:p>
            <a:p>
              <a:endParaRPr lang="en-US" altLang="zh-CN" sz="1400" b="1" dirty="0">
                <a:solidFill>
                  <a:schemeClr val="bg1"/>
                </a:solidFill>
                <a:latin typeface="黑体" pitchFamily="49" charset="-122"/>
                <a:ea typeface="黑体" pitchFamily="49" charset="-122"/>
              </a:endParaRPr>
            </a:p>
          </p:txBody>
        </p:sp>
        <p:sp>
          <p:nvSpPr>
            <p:cNvPr id="87" name="标题 4"/>
            <p:cNvSpPr txBox="1"/>
            <p:nvPr/>
          </p:nvSpPr>
          <p:spPr>
            <a:xfrm>
              <a:off x="1271424" y="2363758"/>
              <a:ext cx="2587456"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2000" b="1" dirty="0">
                <a:solidFill>
                  <a:schemeClr val="bg1"/>
                </a:solidFill>
                <a:latin typeface="黑体" pitchFamily="49" charset="-122"/>
                <a:ea typeface="黑体" pitchFamily="49" charset="-122"/>
              </a:endParaRPr>
            </a:p>
          </p:txBody>
        </p:sp>
        <p:sp>
          <p:nvSpPr>
            <p:cNvPr id="88" name="圆角矩形 87"/>
            <p:cNvSpPr/>
            <p:nvPr/>
          </p:nvSpPr>
          <p:spPr>
            <a:xfrm>
              <a:off x="955610" y="3064102"/>
              <a:ext cx="3173514" cy="383916"/>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89" name="椭圆 88"/>
            <p:cNvSpPr/>
            <p:nvPr/>
          </p:nvSpPr>
          <p:spPr>
            <a:xfrm>
              <a:off x="701320" y="3026015"/>
              <a:ext cx="508579" cy="460090"/>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90" name="标题 4"/>
            <p:cNvSpPr txBox="1"/>
            <p:nvPr/>
          </p:nvSpPr>
          <p:spPr>
            <a:xfrm>
              <a:off x="701320" y="3170445"/>
              <a:ext cx="508579" cy="397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b="1" dirty="0" smtClean="0">
                  <a:solidFill>
                    <a:schemeClr val="bg1"/>
                  </a:solidFill>
                  <a:latin typeface="黑体" pitchFamily="49" charset="-122"/>
                  <a:ea typeface="黑体" pitchFamily="49" charset="-122"/>
                </a:rPr>
                <a:t>10</a:t>
              </a:r>
              <a:endParaRPr lang="zh-CN" altLang="en-US" sz="1050" b="1" dirty="0">
                <a:solidFill>
                  <a:schemeClr val="bg1"/>
                </a:solidFill>
                <a:latin typeface="黑体" pitchFamily="49" charset="-122"/>
                <a:ea typeface="黑体" pitchFamily="49" charset="-122"/>
              </a:endParaRPr>
            </a:p>
            <a:p>
              <a:endParaRPr lang="en-US" altLang="zh-CN" sz="1400" b="1" dirty="0">
                <a:solidFill>
                  <a:schemeClr val="bg1"/>
                </a:solidFill>
                <a:latin typeface="黑体" pitchFamily="49" charset="-122"/>
                <a:ea typeface="黑体" pitchFamily="49" charset="-122"/>
              </a:endParaRPr>
            </a:p>
          </p:txBody>
        </p:sp>
        <p:sp>
          <p:nvSpPr>
            <p:cNvPr id="91" name="标题 4"/>
            <p:cNvSpPr txBox="1"/>
            <p:nvPr/>
          </p:nvSpPr>
          <p:spPr>
            <a:xfrm>
              <a:off x="1273472" y="3061648"/>
              <a:ext cx="2587456"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1"/>
                  </a:solidFill>
                </a:rPr>
                <a:t>国防和军队建设</a:t>
              </a:r>
              <a:endParaRPr lang="zh-CN" altLang="en-US" sz="2000" b="1" dirty="0">
                <a:solidFill>
                  <a:schemeClr val="bg1"/>
                </a:solidFill>
                <a:latin typeface="黑体" pitchFamily="49" charset="-122"/>
                <a:ea typeface="黑体" pitchFamily="49" charset="-122"/>
              </a:endParaRPr>
            </a:p>
          </p:txBody>
        </p:sp>
        <p:sp>
          <p:nvSpPr>
            <p:cNvPr id="92" name="圆角矩形 91"/>
            <p:cNvSpPr/>
            <p:nvPr/>
          </p:nvSpPr>
          <p:spPr>
            <a:xfrm>
              <a:off x="953562" y="3750073"/>
              <a:ext cx="3175562" cy="383916"/>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93" name="椭圆 92"/>
            <p:cNvSpPr/>
            <p:nvPr/>
          </p:nvSpPr>
          <p:spPr>
            <a:xfrm>
              <a:off x="699272" y="3714750"/>
              <a:ext cx="508579" cy="460090"/>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94" name="标题 4"/>
            <p:cNvSpPr txBox="1"/>
            <p:nvPr/>
          </p:nvSpPr>
          <p:spPr>
            <a:xfrm>
              <a:off x="699272" y="3856417"/>
              <a:ext cx="508579" cy="397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b="1" dirty="0" smtClean="0">
                  <a:solidFill>
                    <a:schemeClr val="bg1"/>
                  </a:solidFill>
                  <a:latin typeface="黑体" pitchFamily="49" charset="-122"/>
                  <a:ea typeface="黑体" pitchFamily="49" charset="-122"/>
                </a:rPr>
                <a:t>11</a:t>
              </a:r>
              <a:endParaRPr lang="zh-CN" altLang="en-US" sz="1050" b="1" dirty="0">
                <a:solidFill>
                  <a:schemeClr val="bg1"/>
                </a:solidFill>
                <a:latin typeface="黑体" pitchFamily="49" charset="-122"/>
                <a:ea typeface="黑体" pitchFamily="49" charset="-122"/>
              </a:endParaRPr>
            </a:p>
            <a:p>
              <a:endParaRPr lang="en-US" altLang="zh-CN" sz="1400" b="1" dirty="0">
                <a:solidFill>
                  <a:schemeClr val="bg1"/>
                </a:solidFill>
                <a:latin typeface="黑体" pitchFamily="49" charset="-122"/>
                <a:ea typeface="黑体" pitchFamily="49" charset="-122"/>
              </a:endParaRPr>
            </a:p>
          </p:txBody>
        </p:sp>
        <p:sp>
          <p:nvSpPr>
            <p:cNvPr id="96" name="圆角矩形 95"/>
            <p:cNvSpPr/>
            <p:nvPr/>
          </p:nvSpPr>
          <p:spPr>
            <a:xfrm>
              <a:off x="5114620" y="2363738"/>
              <a:ext cx="3419780" cy="436611"/>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97" name="椭圆 96"/>
            <p:cNvSpPr/>
            <p:nvPr/>
          </p:nvSpPr>
          <p:spPr>
            <a:xfrm>
              <a:off x="4860332" y="2325652"/>
              <a:ext cx="508579" cy="460090"/>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98" name="标题 4"/>
            <p:cNvSpPr txBox="1"/>
            <p:nvPr/>
          </p:nvSpPr>
          <p:spPr>
            <a:xfrm>
              <a:off x="4814072" y="2419350"/>
              <a:ext cx="508579" cy="397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b="1" dirty="0" smtClean="0">
                  <a:solidFill>
                    <a:schemeClr val="bg1"/>
                  </a:solidFill>
                  <a:latin typeface="黑体" pitchFamily="49" charset="-122"/>
                  <a:ea typeface="黑体" pitchFamily="49" charset="-122"/>
                </a:rPr>
                <a:t>12</a:t>
              </a:r>
              <a:endParaRPr lang="zh-CN" altLang="en-US" sz="1050" b="1" dirty="0">
                <a:solidFill>
                  <a:schemeClr val="bg1"/>
                </a:solidFill>
                <a:latin typeface="黑体" pitchFamily="49" charset="-122"/>
                <a:ea typeface="黑体" pitchFamily="49" charset="-122"/>
              </a:endParaRPr>
            </a:p>
            <a:p>
              <a:endParaRPr lang="en-US" altLang="zh-CN" sz="1400" b="1" dirty="0">
                <a:solidFill>
                  <a:schemeClr val="bg1"/>
                </a:solidFill>
                <a:latin typeface="黑体" pitchFamily="49" charset="-122"/>
                <a:ea typeface="黑体" pitchFamily="49" charset="-122"/>
              </a:endParaRPr>
            </a:p>
          </p:txBody>
        </p:sp>
        <p:sp>
          <p:nvSpPr>
            <p:cNvPr id="99" name="标题 4"/>
            <p:cNvSpPr txBox="1"/>
            <p:nvPr/>
          </p:nvSpPr>
          <p:spPr>
            <a:xfrm>
              <a:off x="5334000" y="2343150"/>
              <a:ext cx="3124200"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600" b="1" dirty="0" smtClean="0">
                  <a:solidFill>
                    <a:schemeClr val="bg1"/>
                  </a:solidFill>
                </a:rPr>
                <a:t>坚持</a:t>
              </a:r>
              <a:r>
                <a:rPr lang="en-US" sz="1600" b="1" dirty="0" smtClean="0">
                  <a:solidFill>
                    <a:schemeClr val="bg1"/>
                  </a:solidFill>
                </a:rPr>
                <a:t>“</a:t>
              </a:r>
              <a:r>
                <a:rPr lang="zh-CN" altLang="en-US" sz="1600" b="1" dirty="0" smtClean="0">
                  <a:solidFill>
                    <a:schemeClr val="bg1"/>
                  </a:solidFill>
                </a:rPr>
                <a:t>一国两制</a:t>
              </a:r>
              <a:r>
                <a:rPr lang="en-US" sz="1600" b="1" dirty="0" smtClean="0">
                  <a:solidFill>
                    <a:schemeClr val="bg1"/>
                  </a:solidFill>
                </a:rPr>
                <a:t>”</a:t>
              </a:r>
              <a:r>
                <a:rPr lang="zh-CN" altLang="en-US" sz="1600" b="1" dirty="0" smtClean="0">
                  <a:solidFill>
                    <a:schemeClr val="bg1"/>
                  </a:solidFill>
                </a:rPr>
                <a:t>和推进祖国统一</a:t>
              </a:r>
              <a:endParaRPr lang="zh-CN" altLang="en-US" sz="1600" b="1" dirty="0">
                <a:solidFill>
                  <a:schemeClr val="bg1"/>
                </a:solidFill>
                <a:latin typeface="黑体" pitchFamily="49" charset="-122"/>
                <a:ea typeface="黑体" pitchFamily="49" charset="-122"/>
              </a:endParaRPr>
            </a:p>
          </p:txBody>
        </p:sp>
        <p:sp>
          <p:nvSpPr>
            <p:cNvPr id="100" name="圆角矩形 99"/>
            <p:cNvSpPr/>
            <p:nvPr/>
          </p:nvSpPr>
          <p:spPr>
            <a:xfrm>
              <a:off x="5116670" y="3061629"/>
              <a:ext cx="3417730" cy="383916"/>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101" name="椭圆 100"/>
            <p:cNvSpPr/>
            <p:nvPr/>
          </p:nvSpPr>
          <p:spPr>
            <a:xfrm>
              <a:off x="4862380" y="3023542"/>
              <a:ext cx="508579" cy="460090"/>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itchFamily="49" charset="-122"/>
                <a:ea typeface="黑体" pitchFamily="49" charset="-122"/>
              </a:endParaRPr>
            </a:p>
          </p:txBody>
        </p:sp>
        <p:sp>
          <p:nvSpPr>
            <p:cNvPr id="102" name="标题 4"/>
            <p:cNvSpPr txBox="1"/>
            <p:nvPr/>
          </p:nvSpPr>
          <p:spPr>
            <a:xfrm>
              <a:off x="4862380" y="3167973"/>
              <a:ext cx="508579" cy="397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b="1" dirty="0" smtClean="0">
                  <a:solidFill>
                    <a:schemeClr val="bg1"/>
                  </a:solidFill>
                  <a:latin typeface="黑体" pitchFamily="49" charset="-122"/>
                  <a:ea typeface="黑体" pitchFamily="49" charset="-122"/>
                </a:rPr>
                <a:t>13</a:t>
              </a:r>
              <a:endParaRPr lang="zh-CN" altLang="en-US" sz="1050" b="1" dirty="0">
                <a:solidFill>
                  <a:schemeClr val="bg1"/>
                </a:solidFill>
                <a:latin typeface="黑体" pitchFamily="49" charset="-122"/>
                <a:ea typeface="黑体" pitchFamily="49" charset="-122"/>
              </a:endParaRPr>
            </a:p>
            <a:p>
              <a:endParaRPr lang="en-US" altLang="zh-CN" sz="1400" b="1" dirty="0">
                <a:solidFill>
                  <a:schemeClr val="bg1"/>
                </a:solidFill>
                <a:latin typeface="黑体" pitchFamily="49" charset="-122"/>
                <a:ea typeface="黑体" pitchFamily="49" charset="-122"/>
              </a:endParaRPr>
            </a:p>
          </p:txBody>
        </p:sp>
        <p:sp>
          <p:nvSpPr>
            <p:cNvPr id="103" name="标题 4"/>
            <p:cNvSpPr txBox="1"/>
            <p:nvPr/>
          </p:nvSpPr>
          <p:spPr>
            <a:xfrm>
              <a:off x="5434532" y="3059175"/>
              <a:ext cx="2775956"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endParaRPr lang="zh-CN" altLang="en-US" sz="2000" b="1" dirty="0">
                <a:solidFill>
                  <a:schemeClr val="bg1"/>
                </a:solidFill>
                <a:latin typeface="黑体" pitchFamily="49" charset="-122"/>
                <a:ea typeface="黑体" pitchFamily="49" charset="-122"/>
              </a:endParaRPr>
            </a:p>
          </p:txBody>
        </p:sp>
        <p:sp>
          <p:nvSpPr>
            <p:cNvPr id="106" name="标题 4"/>
            <p:cNvSpPr txBox="1"/>
            <p:nvPr/>
          </p:nvSpPr>
          <p:spPr>
            <a:xfrm>
              <a:off x="4280672" y="3943350"/>
              <a:ext cx="508579" cy="3975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b="1" dirty="0" smtClean="0">
                  <a:solidFill>
                    <a:schemeClr val="bg1"/>
                  </a:solidFill>
                  <a:latin typeface="黑体" pitchFamily="49" charset="-122"/>
                  <a:ea typeface="黑体" pitchFamily="49" charset="-122"/>
                </a:rPr>
                <a:t>12</a:t>
              </a:r>
              <a:endParaRPr lang="zh-CN" altLang="en-US" sz="1050" b="1" dirty="0">
                <a:solidFill>
                  <a:schemeClr val="bg1"/>
                </a:solidFill>
                <a:latin typeface="黑体" pitchFamily="49" charset="-122"/>
                <a:ea typeface="黑体" pitchFamily="49" charset="-122"/>
              </a:endParaRPr>
            </a:p>
            <a:p>
              <a:endParaRPr lang="en-US" altLang="zh-CN" sz="1400" b="1" dirty="0">
                <a:solidFill>
                  <a:schemeClr val="bg1"/>
                </a:solidFill>
                <a:latin typeface="黑体" pitchFamily="49" charset="-122"/>
                <a:ea typeface="黑体" pitchFamily="49" charset="-122"/>
              </a:endParaRPr>
            </a:p>
          </p:txBody>
        </p:sp>
        <p:sp>
          <p:nvSpPr>
            <p:cNvPr id="107" name="标题 4"/>
            <p:cNvSpPr txBox="1"/>
            <p:nvPr/>
          </p:nvSpPr>
          <p:spPr>
            <a:xfrm>
              <a:off x="5432484" y="3745146"/>
              <a:ext cx="2797116"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endParaRPr lang="zh-CN" altLang="en-US" sz="2000" b="1" kern="0" spc="-100" dirty="0">
                <a:solidFill>
                  <a:schemeClr val="bg1"/>
                </a:solidFill>
                <a:latin typeface="黑体" pitchFamily="49" charset="-122"/>
                <a:ea typeface="黑体" pitchFamily="49" charset="-122"/>
              </a:endParaRPr>
            </a:p>
          </p:txBody>
        </p:sp>
        <p:sp>
          <p:nvSpPr>
            <p:cNvPr id="108" name="矩形 107"/>
            <p:cNvSpPr/>
            <p:nvPr/>
          </p:nvSpPr>
          <p:spPr>
            <a:xfrm>
              <a:off x="3581400" y="1428750"/>
              <a:ext cx="2119722"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altLang="zh-CN" sz="2400" dirty="0" smtClean="0">
                  <a:latin typeface="黑体" pitchFamily="49" charset="-122"/>
                  <a:ea typeface="黑体" pitchFamily="49" charset="-122"/>
                </a:rPr>
                <a:t>13</a:t>
              </a:r>
              <a:r>
                <a:rPr lang="zh-CN" altLang="en-US" sz="2400" dirty="0" smtClean="0">
                  <a:latin typeface="黑体" pitchFamily="49" charset="-122"/>
                  <a:ea typeface="黑体" pitchFamily="49" charset="-122"/>
                </a:rPr>
                <a:t>个分领域</a:t>
              </a:r>
              <a:endParaRPr lang="zh-CN" altLang="en-US" sz="2400" dirty="0">
                <a:latin typeface="黑体" pitchFamily="49" charset="-122"/>
                <a:ea typeface="黑体" pitchFamily="49" charset="-122"/>
              </a:endParaRPr>
            </a:p>
          </p:txBody>
        </p:sp>
      </p:grpSp>
      <p:sp>
        <p:nvSpPr>
          <p:cNvPr id="30" name="标题 4"/>
          <p:cNvSpPr txBox="1"/>
          <p:nvPr/>
        </p:nvSpPr>
        <p:spPr>
          <a:xfrm>
            <a:off x="5257800" y="2800350"/>
            <a:ext cx="3124200"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solidFill>
                  <a:schemeClr val="bg2"/>
                </a:solidFill>
              </a:rPr>
              <a:t>外交工作</a:t>
            </a:r>
            <a:endParaRPr lang="zh-CN" altLang="en-US" sz="2000" dirty="0">
              <a:solidFill>
                <a:schemeClr val="bg2"/>
              </a:solidFill>
              <a:latin typeface="黑体" pitchFamily="49" charset="-122"/>
              <a:ea typeface="黑体" pitchFamily="49" charset="-122"/>
            </a:endParaRPr>
          </a:p>
        </p:txBody>
      </p:sp>
      <p:sp>
        <p:nvSpPr>
          <p:cNvPr id="31" name="标题 4"/>
          <p:cNvSpPr txBox="1"/>
          <p:nvPr/>
        </p:nvSpPr>
        <p:spPr>
          <a:xfrm>
            <a:off x="5257800" y="3486150"/>
            <a:ext cx="3124200"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600" b="1" dirty="0" smtClean="0">
                <a:solidFill>
                  <a:schemeClr val="bg1"/>
                </a:solidFill>
              </a:rPr>
              <a:t>持</a:t>
            </a:r>
            <a:r>
              <a:rPr lang="en-US" sz="1600" b="1" dirty="0" smtClean="0">
                <a:solidFill>
                  <a:schemeClr val="bg1"/>
                </a:solidFill>
              </a:rPr>
              <a:t>“</a:t>
            </a:r>
            <a:r>
              <a:rPr lang="zh-CN" altLang="en-US" sz="1600" b="1" dirty="0" smtClean="0">
                <a:solidFill>
                  <a:schemeClr val="bg1"/>
                </a:solidFill>
              </a:rPr>
              <a:t>一国两制</a:t>
            </a:r>
            <a:r>
              <a:rPr lang="en-US" sz="1600" b="1" dirty="0" smtClean="0">
                <a:solidFill>
                  <a:schemeClr val="bg1"/>
                </a:solidFill>
              </a:rPr>
              <a:t>”</a:t>
            </a:r>
            <a:r>
              <a:rPr lang="zh-CN" altLang="en-US" sz="1600" b="1" dirty="0" smtClean="0">
                <a:solidFill>
                  <a:schemeClr val="bg1"/>
                </a:solidFill>
              </a:rPr>
              <a:t>和推进祖国统一</a:t>
            </a:r>
            <a:endParaRPr lang="zh-CN" altLang="en-US" sz="1600" b="1" dirty="0">
              <a:solidFill>
                <a:schemeClr val="bg1"/>
              </a:solidFill>
              <a:latin typeface="黑体" pitchFamily="49" charset="-122"/>
              <a:ea typeface="黑体" pitchFamily="49" charset="-122"/>
            </a:endParaRPr>
          </a:p>
        </p:txBody>
      </p:sp>
      <p:sp>
        <p:nvSpPr>
          <p:cNvPr id="32" name="标题 4"/>
          <p:cNvSpPr txBox="1"/>
          <p:nvPr/>
        </p:nvSpPr>
        <p:spPr>
          <a:xfrm>
            <a:off x="990600" y="3486150"/>
            <a:ext cx="3124200" cy="3781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2000" b="1" dirty="0">
              <a:solidFill>
                <a:schemeClr val="bg1"/>
              </a:solidFill>
              <a:latin typeface="黑体" pitchFamily="49" charset="-122"/>
              <a:ea typeface="黑体" pitchFamily="49" charset="-122"/>
            </a:endParaRPr>
          </a:p>
        </p:txBody>
      </p:sp>
      <p:sp>
        <p:nvSpPr>
          <p:cNvPr id="33" name="矩形 32"/>
          <p:cNvSpPr/>
          <p:nvPr/>
        </p:nvSpPr>
        <p:spPr>
          <a:xfrm>
            <a:off x="4800600" y="4248150"/>
            <a:ext cx="418704" cy="369332"/>
          </a:xfrm>
          <a:prstGeom prst="rect">
            <a:avLst/>
          </a:prstGeom>
        </p:spPr>
        <p:txBody>
          <a:bodyPr wrap="none">
            <a:spAutoFit/>
          </a:bodyPr>
          <a:lstStyle/>
          <a:p>
            <a:r>
              <a:rPr lang="en-US" altLang="zh-CN" b="1" dirty="0" smtClean="0">
                <a:solidFill>
                  <a:schemeClr val="bg1"/>
                </a:solidFill>
                <a:latin typeface="黑体" pitchFamily="49" charset="-122"/>
                <a:ea typeface="黑体" pitchFamily="49" charset="-122"/>
              </a:rPr>
              <a:t>12</a:t>
            </a:r>
            <a:endParaRPr lang="zh-CN" altLang="en-US" sz="900" b="1" dirty="0">
              <a:solidFill>
                <a:schemeClr val="bg1"/>
              </a:solidFill>
              <a:latin typeface="黑体" pitchFamily="49" charset="-122"/>
              <a:ea typeface="黑体" pitchFamily="49" charset="-122"/>
            </a:endParaRPr>
          </a:p>
        </p:txBody>
      </p:sp>
      <p:sp>
        <p:nvSpPr>
          <p:cNvPr id="36" name="矩形 35"/>
          <p:cNvSpPr/>
          <p:nvPr/>
        </p:nvSpPr>
        <p:spPr>
          <a:xfrm>
            <a:off x="4362648" y="2387084"/>
            <a:ext cx="418704" cy="369332"/>
          </a:xfrm>
          <a:prstGeom prst="rect">
            <a:avLst/>
          </a:prstGeom>
        </p:spPr>
        <p:txBody>
          <a:bodyPr wrap="none">
            <a:spAutoFit/>
          </a:bodyPr>
          <a:lstStyle/>
          <a:p>
            <a:r>
              <a:rPr lang="en-US" altLang="zh-CN" b="1" dirty="0" smtClean="0">
                <a:solidFill>
                  <a:schemeClr val="bg1"/>
                </a:solidFill>
                <a:latin typeface="黑体" pitchFamily="49" charset="-122"/>
                <a:ea typeface="黑体" pitchFamily="49" charset="-122"/>
              </a:rPr>
              <a:t>11</a:t>
            </a:r>
            <a:endParaRPr lang="zh-CN" altLang="en-US" sz="900" b="1" dirty="0">
              <a:solidFill>
                <a:schemeClr val="bg1"/>
              </a:solidFill>
              <a:latin typeface="黑体" pitchFamily="49" charset="-122"/>
              <a:ea typeface="黑体" pitchFamily="49" charset="-122"/>
            </a:endParaRPr>
          </a:p>
        </p:txBody>
      </p:sp>
      <p:sp>
        <p:nvSpPr>
          <p:cNvPr id="37" name="矩形 36"/>
          <p:cNvSpPr/>
          <p:nvPr/>
        </p:nvSpPr>
        <p:spPr>
          <a:xfrm>
            <a:off x="1600200" y="2114550"/>
            <a:ext cx="1723549" cy="400110"/>
          </a:xfrm>
          <a:prstGeom prst="rect">
            <a:avLst/>
          </a:prstGeom>
        </p:spPr>
        <p:txBody>
          <a:bodyPr wrap="none">
            <a:spAutoFit/>
          </a:bodyPr>
          <a:lstStyle/>
          <a:p>
            <a:r>
              <a:rPr lang="zh-CN" altLang="en-US" sz="2000" dirty="0" smtClean="0">
                <a:solidFill>
                  <a:schemeClr val="bg1"/>
                </a:solidFill>
              </a:rPr>
              <a:t>生态文明建设</a:t>
            </a:r>
            <a:endParaRPr lang="zh-CN" altLang="en-US" sz="2000" b="1" dirty="0">
              <a:solidFill>
                <a:schemeClr val="bg1"/>
              </a:solidFill>
              <a:latin typeface="黑体" pitchFamily="49" charset="-122"/>
              <a:ea typeface="黑体" pitchFamily="49" charset="-122"/>
            </a:endParaRPr>
          </a:p>
        </p:txBody>
      </p:sp>
      <p:sp>
        <p:nvSpPr>
          <p:cNvPr id="38" name="矩形 37"/>
          <p:cNvSpPr/>
          <p:nvPr/>
        </p:nvSpPr>
        <p:spPr>
          <a:xfrm>
            <a:off x="1524000" y="3486150"/>
            <a:ext cx="1723549" cy="400110"/>
          </a:xfrm>
          <a:prstGeom prst="rect">
            <a:avLst/>
          </a:prstGeom>
        </p:spPr>
        <p:txBody>
          <a:bodyPr wrap="none">
            <a:spAutoFit/>
          </a:bodyPr>
          <a:lstStyle/>
          <a:p>
            <a:r>
              <a:rPr lang="zh-CN" altLang="en-US" sz="2000" dirty="0" smtClean="0">
                <a:solidFill>
                  <a:schemeClr val="bg1"/>
                </a:solidFill>
              </a:rPr>
              <a:t>维护国家安全</a:t>
            </a:r>
            <a:endParaRPr lang="zh-CN" altLang="en-US" sz="2000" b="1" dirty="0">
              <a:solidFill>
                <a:schemeClr val="bg1"/>
              </a:solidFill>
              <a:latin typeface="黑体" pitchFamily="49" charset="-122"/>
              <a:ea typeface="黑体" pitchFamily="49" charset="-122"/>
            </a:endParaRPr>
          </a:p>
        </p:txBody>
      </p:sp>
    </p:spTree>
    <p:extLst>
      <p:ext uri="{BB962C8B-B14F-4D97-AF65-F5344CB8AC3E}">
        <p14:creationId xmlns:p14="http://schemas.microsoft.com/office/powerpoint/2010/main" xmlns="" val="1871398151"/>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a:extLst>
              <a:ext uri="{FF2B5EF4-FFF2-40B4-BE49-F238E27FC236}">
                <a16:creationId xmlns:a16="http://schemas.microsoft.com/office/drawing/2014/main" xmlns="" id="{0E427595-DAF3-4C82-B0FF-DEA58281970C}"/>
              </a:ext>
            </a:extLst>
          </p:cNvPr>
          <p:cNvSpPr txBox="1"/>
          <p:nvPr/>
        </p:nvSpPr>
        <p:spPr bwMode="auto">
          <a:xfrm>
            <a:off x="1008144" y="1130163"/>
            <a:ext cx="4329112" cy="4603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300" normalizeH="0" baseline="0" noProof="0" dirty="0">
              <a:ln>
                <a:noFill/>
              </a:ln>
              <a:solidFill>
                <a:prstClr val="black"/>
              </a:solidFill>
              <a:effectLst/>
              <a:uLnTx/>
              <a:uFillTx/>
              <a:latin typeface="微软雅黑" panose="020F0502020204030204"/>
              <a:ea typeface="微软雅黑"/>
              <a:cs typeface="+mn-ea"/>
              <a:sym typeface="+mn-lt"/>
            </a:endParaRPr>
          </a:p>
        </p:txBody>
      </p:sp>
      <p:grpSp>
        <p:nvGrpSpPr>
          <p:cNvPr id="5" name="组合 4">
            <a:extLst>
              <a:ext uri="{FF2B5EF4-FFF2-40B4-BE49-F238E27FC236}">
                <a16:creationId xmlns:a16="http://schemas.microsoft.com/office/drawing/2014/main" xmlns="" id="{F5265BEB-091B-4179-9DE9-2BB3FCBB8DA8}"/>
              </a:ext>
            </a:extLst>
          </p:cNvPr>
          <p:cNvGrpSpPr/>
          <p:nvPr/>
        </p:nvGrpSpPr>
        <p:grpSpPr>
          <a:xfrm>
            <a:off x="762001" y="1352550"/>
            <a:ext cx="7239000" cy="2819400"/>
            <a:chOff x="688561" y="3913640"/>
            <a:chExt cx="10643054" cy="2163069"/>
          </a:xfrm>
        </p:grpSpPr>
        <p:sp>
          <p:nvSpPr>
            <p:cNvPr id="6" name="文本框 2">
              <a:extLst>
                <a:ext uri="{FF2B5EF4-FFF2-40B4-BE49-F238E27FC236}">
                  <a16:creationId xmlns:a16="http://schemas.microsoft.com/office/drawing/2014/main" xmlns="" id="{6BAA8A39-4E1C-4906-BA4E-E522F774064E}"/>
                </a:ext>
              </a:extLst>
            </p:cNvPr>
            <p:cNvSpPr txBox="1"/>
            <p:nvPr/>
          </p:nvSpPr>
          <p:spPr>
            <a:xfrm>
              <a:off x="860384" y="4057979"/>
              <a:ext cx="10251311" cy="458908"/>
            </a:xfrm>
            <a:prstGeom prst="rect">
              <a:avLst/>
            </a:prstGeom>
            <a:no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F0502020204030204"/>
                <a:ea typeface="微软雅黑"/>
                <a:cs typeface="+mn-ea"/>
                <a:sym typeface="+mn-lt"/>
              </a:endParaRPr>
            </a:p>
          </p:txBody>
        </p:sp>
        <p:sp>
          <p:nvSpPr>
            <p:cNvPr id="7" name="矩形 6">
              <a:extLst>
                <a:ext uri="{FF2B5EF4-FFF2-40B4-BE49-F238E27FC236}">
                  <a16:creationId xmlns:a16="http://schemas.microsoft.com/office/drawing/2014/main" xmlns="" id="{AC9E8675-1CC6-4BFD-B7C0-C5EA27F12F0A}"/>
                </a:ext>
              </a:extLst>
            </p:cNvPr>
            <p:cNvSpPr/>
            <p:nvPr/>
          </p:nvSpPr>
          <p:spPr>
            <a:xfrm>
              <a:off x="688561" y="3913640"/>
              <a:ext cx="10643054" cy="2163069"/>
            </a:xfrm>
            <a:prstGeom prst="rect">
              <a:avLst/>
            </a:prstGeom>
            <a:noFill/>
            <a:ln w="28575" cap="flat" cmpd="sng" algn="ctr">
              <a:solidFill>
                <a:srgbClr val="C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F0502020204030204"/>
                <a:ea typeface="微软雅黑"/>
                <a:cs typeface="+mn-ea"/>
                <a:sym typeface="+mn-lt"/>
              </a:endParaRPr>
            </a:p>
          </p:txBody>
        </p:sp>
      </p:grpSp>
      <p:sp>
        <p:nvSpPr>
          <p:cNvPr id="8" name="矩形 7"/>
          <p:cNvSpPr/>
          <p:nvPr/>
        </p:nvSpPr>
        <p:spPr>
          <a:xfrm>
            <a:off x="914400" y="1733550"/>
            <a:ext cx="7162800" cy="2063257"/>
          </a:xfrm>
          <a:prstGeom prst="rect">
            <a:avLst/>
          </a:prstGeom>
        </p:spPr>
        <p:txBody>
          <a:bodyPr wrap="square">
            <a:spAutoFit/>
          </a:bodyPr>
          <a:lstStyle/>
          <a:p>
            <a:pPr>
              <a:lnSpc>
                <a:spcPct val="150000"/>
              </a:lnSpc>
            </a:pPr>
            <a:r>
              <a:rPr lang="zh-CN" altLang="en-US" sz="2200" dirty="0" smtClean="0"/>
              <a:t>党领导人民创造的伟大成就，为实现中华民族伟大复兴提供了更为完善的制度保证、更为坚实的物质基础、更为主动的精神力量；向世界</a:t>
            </a:r>
            <a:r>
              <a:rPr lang="zh-CN" altLang="en-US" sz="2200" b="1" dirty="0" smtClean="0"/>
              <a:t>庄严宣告</a:t>
            </a:r>
            <a:r>
              <a:rPr lang="zh-CN" altLang="en-US" sz="2200" dirty="0" smtClean="0"/>
              <a:t>，中华民族迎来了从站起来、富起来到强起来的</a:t>
            </a:r>
            <a:r>
              <a:rPr lang="zh-CN" altLang="en-US" sz="2200" b="1" dirty="0" smtClean="0"/>
              <a:t>伟大飞跃</a:t>
            </a:r>
            <a:r>
              <a:rPr lang="zh-CN" altLang="en-US" sz="2200" dirty="0" smtClean="0"/>
              <a:t>。</a:t>
            </a:r>
            <a:endParaRPr lang="zh-CN" altLang="en-US" sz="2200" dirty="0"/>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a:extLst>
              <a:ext uri="{FF2B5EF4-FFF2-40B4-BE49-F238E27FC236}">
                <a16:creationId xmlns:a16="http://schemas.microsoft.com/office/drawing/2014/main" xmlns="" id="{0E427595-DAF3-4C82-B0FF-DEA58281970C}"/>
              </a:ext>
            </a:extLst>
          </p:cNvPr>
          <p:cNvSpPr txBox="1"/>
          <p:nvPr/>
        </p:nvSpPr>
        <p:spPr bwMode="auto">
          <a:xfrm>
            <a:off x="1008144" y="1130163"/>
            <a:ext cx="4329112" cy="4603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300" normalizeH="0" baseline="0" noProof="0" dirty="0" smtClean="0">
                <a:ln>
                  <a:noFill/>
                </a:ln>
                <a:solidFill>
                  <a:srgbClr val="FF0000"/>
                </a:solidFill>
                <a:effectLst/>
                <a:uLnTx/>
                <a:uFillTx/>
                <a:latin typeface="微软雅黑" panose="020F0502020204030204"/>
                <a:ea typeface="微软雅黑"/>
                <a:cs typeface="+mn-ea"/>
                <a:sym typeface="+mn-lt"/>
              </a:rPr>
              <a:t>党中央号召</a:t>
            </a:r>
            <a:endParaRPr kumimoji="0" lang="zh-CN" altLang="en-US" sz="2400" b="1" i="0" u="none" strike="noStrike" kern="0" cap="none" spc="300" normalizeH="0" baseline="0" noProof="0" dirty="0">
              <a:ln>
                <a:noFill/>
              </a:ln>
              <a:solidFill>
                <a:srgbClr val="FF0000"/>
              </a:solidFill>
              <a:effectLst/>
              <a:uLnTx/>
              <a:uFillTx/>
              <a:latin typeface="微软雅黑" panose="020F0502020204030204"/>
              <a:ea typeface="微软雅黑"/>
              <a:cs typeface="+mn-ea"/>
              <a:sym typeface="+mn-lt"/>
            </a:endParaRPr>
          </a:p>
        </p:txBody>
      </p:sp>
      <p:grpSp>
        <p:nvGrpSpPr>
          <p:cNvPr id="5" name="组合 4">
            <a:extLst>
              <a:ext uri="{FF2B5EF4-FFF2-40B4-BE49-F238E27FC236}">
                <a16:creationId xmlns:a16="http://schemas.microsoft.com/office/drawing/2014/main" xmlns="" id="{F5265BEB-091B-4179-9DE9-2BB3FCBB8DA8}"/>
              </a:ext>
            </a:extLst>
          </p:cNvPr>
          <p:cNvGrpSpPr/>
          <p:nvPr/>
        </p:nvGrpSpPr>
        <p:grpSpPr>
          <a:xfrm>
            <a:off x="762001" y="1962150"/>
            <a:ext cx="7239000" cy="2209800"/>
            <a:chOff x="688561" y="3913640"/>
            <a:chExt cx="10643054" cy="2163069"/>
          </a:xfrm>
        </p:grpSpPr>
        <p:sp>
          <p:nvSpPr>
            <p:cNvPr id="6" name="文本框 2">
              <a:extLst>
                <a:ext uri="{FF2B5EF4-FFF2-40B4-BE49-F238E27FC236}">
                  <a16:creationId xmlns:a16="http://schemas.microsoft.com/office/drawing/2014/main" xmlns="" id="{6BAA8A39-4E1C-4906-BA4E-E522F774064E}"/>
                </a:ext>
              </a:extLst>
            </p:cNvPr>
            <p:cNvSpPr txBox="1"/>
            <p:nvPr/>
          </p:nvSpPr>
          <p:spPr>
            <a:xfrm>
              <a:off x="860384" y="4057979"/>
              <a:ext cx="10251311" cy="458908"/>
            </a:xfrm>
            <a:prstGeom prst="rect">
              <a:avLst/>
            </a:prstGeom>
            <a:no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F0502020204030204"/>
                <a:ea typeface="微软雅黑"/>
                <a:cs typeface="+mn-ea"/>
                <a:sym typeface="+mn-lt"/>
              </a:endParaRPr>
            </a:p>
          </p:txBody>
        </p:sp>
        <p:sp>
          <p:nvSpPr>
            <p:cNvPr id="7" name="矩形 6">
              <a:extLst>
                <a:ext uri="{FF2B5EF4-FFF2-40B4-BE49-F238E27FC236}">
                  <a16:creationId xmlns:a16="http://schemas.microsoft.com/office/drawing/2014/main" xmlns="" id="{AC9E8675-1CC6-4BFD-B7C0-C5EA27F12F0A}"/>
                </a:ext>
              </a:extLst>
            </p:cNvPr>
            <p:cNvSpPr/>
            <p:nvPr/>
          </p:nvSpPr>
          <p:spPr>
            <a:xfrm>
              <a:off x="688561" y="3913640"/>
              <a:ext cx="10643054" cy="2163069"/>
            </a:xfrm>
            <a:prstGeom prst="rect">
              <a:avLst/>
            </a:prstGeom>
            <a:noFill/>
            <a:ln w="28575" cap="flat" cmpd="sng" algn="ctr">
              <a:solidFill>
                <a:srgbClr val="C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F0502020204030204"/>
                <a:ea typeface="微软雅黑"/>
                <a:cs typeface="+mn-ea"/>
                <a:sym typeface="+mn-lt"/>
              </a:endParaRPr>
            </a:p>
          </p:txBody>
        </p:sp>
      </p:grpSp>
      <p:sp>
        <p:nvSpPr>
          <p:cNvPr id="8" name="矩形 7"/>
          <p:cNvSpPr/>
          <p:nvPr/>
        </p:nvSpPr>
        <p:spPr>
          <a:xfrm>
            <a:off x="838200" y="2038350"/>
            <a:ext cx="7086600" cy="1938992"/>
          </a:xfrm>
          <a:prstGeom prst="rect">
            <a:avLst/>
          </a:prstGeom>
        </p:spPr>
        <p:txBody>
          <a:bodyPr wrap="square">
            <a:spAutoFit/>
          </a:bodyPr>
          <a:lstStyle/>
          <a:p>
            <a:r>
              <a:rPr lang="zh-CN" altLang="en-US" sz="2000" dirty="0" smtClean="0"/>
              <a:t>       全党全军全国各族人民要更加紧密地团结在以习近平同志为核心的党中央周围，全面贯彻习近平新时代中国特色社会主义思想，大力弘扬伟大建党精神，勿忘昨天的苦难辉煌，无愧今天的使命担当，不负明天的伟大梦想，以史为鉴、开创未来，埋头苦干、勇毅前行，为实现第二个百年奋斗目标、实现中华民族伟大复兴的中国梦而不懈奋斗。</a:t>
            </a:r>
            <a:endParaRPr lang="zh-CN" altLang="en-US" sz="2000" dirty="0"/>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a:extLst>
              <a:ext uri="{FF2B5EF4-FFF2-40B4-BE49-F238E27FC236}">
                <a16:creationId xmlns:a16="http://schemas.microsoft.com/office/drawing/2014/main" xmlns="" id="{E55C068E-9092-43D1-8F6A-ADFE4E03344E}"/>
              </a:ext>
            </a:extLst>
          </p:cNvPr>
          <p:cNvGrpSpPr/>
          <p:nvPr/>
        </p:nvGrpSpPr>
        <p:grpSpPr>
          <a:xfrm>
            <a:off x="6324600" y="2266950"/>
            <a:ext cx="3159632" cy="2934996"/>
            <a:chOff x="5750107" y="1495857"/>
            <a:chExt cx="4498543" cy="4498543"/>
          </a:xfrm>
        </p:grpSpPr>
        <p:pic>
          <p:nvPicPr>
            <p:cNvPr id="3" name="图片 2">
              <a:extLst>
                <a:ext uri="{FF2B5EF4-FFF2-40B4-BE49-F238E27FC236}">
                  <a16:creationId xmlns:a16="http://schemas.microsoft.com/office/drawing/2014/main" xmlns="" id="{10939AB2-34CA-4FCC-8C2E-D4FB118C0D2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50107" y="1495857"/>
              <a:ext cx="4498543" cy="4498543"/>
            </a:xfrm>
            <a:prstGeom prst="rect">
              <a:avLst/>
            </a:prstGeom>
          </p:spPr>
        </p:pic>
        <p:grpSp>
          <p:nvGrpSpPr>
            <p:cNvPr id="4" name="组合 15">
              <a:extLst>
                <a:ext uri="{FF2B5EF4-FFF2-40B4-BE49-F238E27FC236}">
                  <a16:creationId xmlns:a16="http://schemas.microsoft.com/office/drawing/2014/main" xmlns="" id="{3E2A7FC0-BCFD-4BE4-87F1-1D7D67BE1626}"/>
                </a:ext>
              </a:extLst>
            </p:cNvPr>
            <p:cNvGrpSpPr/>
            <p:nvPr/>
          </p:nvGrpSpPr>
          <p:grpSpPr>
            <a:xfrm>
              <a:off x="7296044" y="2989312"/>
              <a:ext cx="1863471" cy="1821528"/>
              <a:chOff x="9652173" y="2089426"/>
              <a:chExt cx="2448398" cy="1821528"/>
            </a:xfrm>
          </p:grpSpPr>
          <p:sp>
            <p:nvSpPr>
              <p:cNvPr id="5" name="文本框 8">
                <a:extLst>
                  <a:ext uri="{FF2B5EF4-FFF2-40B4-BE49-F238E27FC236}">
                    <a16:creationId xmlns:a16="http://schemas.microsoft.com/office/drawing/2014/main" xmlns="" id="{ECEFD3E8-66E0-4906-8854-294DB9D3012C}"/>
                  </a:ext>
                </a:extLst>
              </p:cNvPr>
              <p:cNvSpPr txBox="1">
                <a:spLocks/>
              </p:cNvSpPr>
              <p:nvPr/>
            </p:nvSpPr>
            <p:spPr>
              <a:xfrm>
                <a:off x="9652173" y="2089426"/>
                <a:ext cx="1261789" cy="1226443"/>
              </a:xfrm>
              <a:prstGeom prst="rect">
                <a:avLst/>
              </a:prstGeom>
              <a:noFill/>
            </p:spPr>
            <p:txBody>
              <a:bodyPr vert="horz" wrap="square" lIns="121873" tIns="60936" rIns="121873" bIns="60936">
                <a:spAutoFit/>
              </a:bodyPr>
              <a:lstStyle/>
              <a:p>
                <a:pPr lvl="0" algn="ctr">
                  <a:defRPr/>
                </a:pPr>
                <a:r>
                  <a:rPr lang="zh-CN" altLang="en-US" sz="4400" kern="0" dirty="0">
                    <a:gradFill>
                      <a:gsLst>
                        <a:gs pos="17000">
                          <a:srgbClr val="E5090D"/>
                        </a:gs>
                        <a:gs pos="72000">
                          <a:srgbClr val="C00000"/>
                        </a:gs>
                      </a:gsLst>
                      <a:lin ang="2700000" scaled="0"/>
                    </a:gradFill>
                    <a:cs typeface="+mn-ea"/>
                    <a:sym typeface="+mn-lt"/>
                  </a:rPr>
                  <a:t>结</a:t>
                </a:r>
              </a:p>
            </p:txBody>
          </p:sp>
          <p:sp>
            <p:nvSpPr>
              <p:cNvPr id="6" name="文本框 8">
                <a:extLst>
                  <a:ext uri="{FF2B5EF4-FFF2-40B4-BE49-F238E27FC236}">
                    <a16:creationId xmlns:a16="http://schemas.microsoft.com/office/drawing/2014/main" xmlns="" id="{9AE41012-C4EA-4813-B179-25F8EFA07276}"/>
                  </a:ext>
                </a:extLst>
              </p:cNvPr>
              <p:cNvSpPr txBox="1">
                <a:spLocks/>
              </p:cNvSpPr>
              <p:nvPr/>
            </p:nvSpPr>
            <p:spPr>
              <a:xfrm>
                <a:off x="10838782" y="2684511"/>
                <a:ext cx="1261789" cy="1226443"/>
              </a:xfrm>
              <a:prstGeom prst="rect">
                <a:avLst/>
              </a:prstGeom>
              <a:noFill/>
            </p:spPr>
            <p:txBody>
              <a:bodyPr vert="horz" wrap="square" lIns="121873" tIns="60936" rIns="121873" bIns="60936">
                <a:spAutoFit/>
              </a:bodyPr>
              <a:lstStyle/>
              <a:p>
                <a:pPr lvl="0" algn="ctr">
                  <a:defRPr/>
                </a:pPr>
                <a:r>
                  <a:rPr lang="zh-CN" altLang="en-US" sz="4400" kern="0" dirty="0">
                    <a:gradFill>
                      <a:gsLst>
                        <a:gs pos="17000">
                          <a:srgbClr val="E5090D"/>
                        </a:gs>
                        <a:gs pos="72000">
                          <a:srgbClr val="C00000"/>
                        </a:gs>
                      </a:gsLst>
                      <a:lin ang="2700000" scaled="0"/>
                    </a:gradFill>
                    <a:cs typeface="+mn-ea"/>
                    <a:sym typeface="+mn-lt"/>
                  </a:rPr>
                  <a:t>语</a:t>
                </a:r>
              </a:p>
            </p:txBody>
          </p:sp>
        </p:grpSp>
      </p:grpSp>
      <p:sp>
        <p:nvSpPr>
          <p:cNvPr id="11" name="矩形 10"/>
          <p:cNvSpPr/>
          <p:nvPr/>
        </p:nvSpPr>
        <p:spPr>
          <a:xfrm>
            <a:off x="0" y="1809750"/>
            <a:ext cx="9296400" cy="852156"/>
          </a:xfrm>
          <a:prstGeom prst="rect">
            <a:avLst/>
          </a:prstGeom>
        </p:spPr>
        <p:txBody>
          <a:bodyPr wrap="square">
            <a:spAutoFit/>
          </a:bodyPr>
          <a:lstStyle/>
          <a:p>
            <a:pPr algn="ctr">
              <a:lnSpc>
                <a:spcPts val="5500"/>
              </a:lnSpc>
              <a:defRPr/>
            </a:pPr>
            <a:r>
              <a:rPr lang="zh-CN" altLang="en-US" sz="6000" dirty="0" smtClean="0">
                <a:latin typeface="华文琥珀" pitchFamily="2" charset="-122"/>
                <a:ea typeface="华文琥珀" pitchFamily="2" charset="-122"/>
              </a:rPr>
              <a:t>谢  谢 </a:t>
            </a:r>
            <a:r>
              <a:rPr lang="zh-CN" altLang="en-US" sz="6000" dirty="0">
                <a:latin typeface="华文琥珀" pitchFamily="2" charset="-122"/>
                <a:ea typeface="华文琥珀" pitchFamily="2" charset="-122"/>
              </a:rPr>
              <a:t>！</a:t>
            </a:r>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示 8">
            <a:extLst>
              <a:ext uri="{FF2B5EF4-FFF2-40B4-BE49-F238E27FC236}">
                <a16:creationId xmlns:a16="http://schemas.microsoft.com/office/drawing/2014/main" xmlns="" id="{D61661ED-2FDB-4949-A31D-9DD33E07AD1E}"/>
              </a:ext>
            </a:extLst>
          </p:cNvPr>
          <p:cNvGraphicFramePr/>
          <p:nvPr>
            <p:extLst>
              <p:ext uri="{D42A27DB-BD31-4B8C-83A1-F6EECF244321}">
                <p14:modId xmlns:p14="http://schemas.microsoft.com/office/powerpoint/2010/main" xmlns="" val="3606659070"/>
              </p:ext>
            </p:extLst>
          </p:nvPr>
        </p:nvGraphicFramePr>
        <p:xfrm>
          <a:off x="2286000" y="1276350"/>
          <a:ext cx="64770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33400" y="2038350"/>
            <a:ext cx="1524000" cy="707886"/>
          </a:xfrm>
          <a:prstGeom prst="rect">
            <a:avLst/>
          </a:prstGeom>
          <a:noFill/>
        </p:spPr>
        <p:txBody>
          <a:bodyPr wrap="square" rtlCol="0">
            <a:spAutoFit/>
          </a:bodyPr>
          <a:lstStyle/>
          <a:p>
            <a:pPr fontAlgn="base">
              <a:spcBef>
                <a:spcPct val="0"/>
              </a:spcBef>
              <a:spcAft>
                <a:spcPct val="0"/>
              </a:spcAft>
              <a:defRPr/>
            </a:pPr>
            <a:r>
              <a:rPr lang="zh-CN" altLang="en-US" sz="4000" b="1" kern="0" dirty="0" smtClean="0">
                <a:solidFill>
                  <a:srgbClr val="DA0000"/>
                </a:solidFill>
                <a:latin typeface="黑体" pitchFamily="49" charset="-122"/>
                <a:ea typeface="黑体" pitchFamily="49" charset="-122"/>
                <a:cs typeface="+mn-ea"/>
                <a:sym typeface="+mn-lt"/>
              </a:rPr>
              <a:t>目 录</a:t>
            </a:r>
            <a:endParaRPr lang="zh-CN" altLang="en-US" sz="4000" b="1" kern="0" dirty="0">
              <a:solidFill>
                <a:srgbClr val="DA0000"/>
              </a:solidFill>
              <a:latin typeface="黑体" pitchFamily="49" charset="-122"/>
              <a:ea typeface="黑体" pitchFamily="49" charset="-122"/>
              <a:cs typeface="+mn-ea"/>
              <a:sym typeface="+mn-lt"/>
            </a:endParaRPr>
          </a:p>
        </p:txBody>
      </p:sp>
    </p:spTree>
    <p:extLst>
      <p:ext uri="{BB962C8B-B14F-4D97-AF65-F5344CB8AC3E}">
        <p14:creationId xmlns:p14="http://schemas.microsoft.com/office/powerpoint/2010/main" xmlns="" val="85940439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4" cstate="print">
            <a:extLst>
              <a:ext uri="{28A0092B-C50C-407E-A947-70E740481C1C}">
                <a14:useLocalDpi xmlns:a14="http://schemas.microsoft.com/office/drawing/2010/main" xmlns="" val="0"/>
              </a:ext>
            </a:extLst>
          </a:blip>
          <a:srcRect r="21071"/>
          <a:stretch/>
        </p:blipFill>
        <p:spPr>
          <a:xfrm>
            <a:off x="4444089" y="4047585"/>
            <a:ext cx="2794911" cy="833919"/>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279507" y="4047585"/>
            <a:ext cx="3541056" cy="833919"/>
          </a:xfrm>
          <a:prstGeom prst="rect">
            <a:avLst/>
          </a:prstGeom>
        </p:spPr>
      </p:pic>
      <p:pic>
        <p:nvPicPr>
          <p:cNvPr id="70" name="图片 6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19628313">
            <a:off x="6758913" y="2904985"/>
            <a:ext cx="2569829" cy="2358669"/>
          </a:xfrm>
          <a:prstGeom prst="rect">
            <a:avLst/>
          </a:prstGeom>
        </p:spPr>
      </p:pic>
      <p:pic>
        <p:nvPicPr>
          <p:cNvPr id="58" name="图片 5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flipH="1">
            <a:off x="84038" y="2724150"/>
            <a:ext cx="1710388" cy="1824026"/>
          </a:xfrm>
          <a:prstGeom prst="rect">
            <a:avLst/>
          </a:prstGeom>
        </p:spPr>
      </p:pic>
      <p:pic>
        <p:nvPicPr>
          <p:cNvPr id="72" name="图片 7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2986" y="4045685"/>
            <a:ext cx="9156986" cy="1097815"/>
          </a:xfrm>
          <a:prstGeom prst="rect">
            <a:avLst/>
          </a:prstGeom>
        </p:spPr>
      </p:pic>
      <p:pic>
        <p:nvPicPr>
          <p:cNvPr id="4" name="图片 3"/>
          <p:cNvPicPr>
            <a:picLocks noChangeAspect="1"/>
          </p:cNvPicPr>
          <p:nvPr/>
        </p:nvPicPr>
        <p:blipFill rotWithShape="1">
          <a:blip r:embed="rId9" cstate="print">
            <a:extLst>
              <a:ext uri="{28A0092B-C50C-407E-A947-70E740481C1C}">
                <a14:useLocalDpi xmlns:a14="http://schemas.microsoft.com/office/drawing/2010/main" xmlns="" val="0"/>
              </a:ext>
            </a:extLst>
          </a:blip>
          <a:srcRect l="38507" t="45585"/>
          <a:stretch/>
        </p:blipFill>
        <p:spPr>
          <a:xfrm flipH="1">
            <a:off x="6851422" y="-19050"/>
            <a:ext cx="2292578" cy="1074646"/>
          </a:xfrm>
          <a:prstGeom prst="rect">
            <a:avLst/>
          </a:prstGeom>
        </p:spPr>
      </p:pic>
      <p:sp>
        <p:nvSpPr>
          <p:cNvPr id="24" name="文本"/>
          <p:cNvSpPr/>
          <p:nvPr>
            <p:custDataLst>
              <p:tags r:id="rId1"/>
            </p:custDataLst>
          </p:nvPr>
        </p:nvSpPr>
        <p:spPr>
          <a:xfrm>
            <a:off x="1371600" y="2150657"/>
            <a:ext cx="6934200" cy="646331"/>
          </a:xfrm>
          <a:prstGeom prst="rect">
            <a:avLst/>
          </a:prstGeom>
          <a:noFill/>
          <a:effectLst/>
        </p:spPr>
        <p:txBody>
          <a:bodyPr wrap="square">
            <a:spAutoFit/>
          </a:bodyPr>
          <a:lstStyle/>
          <a:p>
            <a:pPr lvl="0"/>
            <a:r>
              <a:rPr lang="zh-CN" altLang="en-US" sz="3600" dirty="0" smtClean="0"/>
              <a:t>    新民主主义革命的伟大成就</a:t>
            </a:r>
            <a:endParaRPr lang="zh-CN" altLang="en-US" sz="3600" dirty="0">
              <a:latin typeface="黑体" pitchFamily="49" charset="-122"/>
              <a:ea typeface="黑体" pitchFamily="49" charset="-122"/>
            </a:endParaRPr>
          </a:p>
        </p:txBody>
      </p:sp>
      <p:grpSp>
        <p:nvGrpSpPr>
          <p:cNvPr id="3" name="组合 2"/>
          <p:cNvGrpSpPr/>
          <p:nvPr/>
        </p:nvGrpSpPr>
        <p:grpSpPr>
          <a:xfrm>
            <a:off x="2133600" y="1430494"/>
            <a:ext cx="5041314" cy="707886"/>
            <a:chOff x="2045286" y="1352550"/>
            <a:chExt cx="5041314" cy="707886"/>
          </a:xfrm>
        </p:grpSpPr>
        <p:sp>
          <p:nvSpPr>
            <p:cNvPr id="23" name="文本"/>
            <p:cNvSpPr/>
            <p:nvPr>
              <p:custDataLst>
                <p:tags r:id="rId2"/>
              </p:custDataLst>
            </p:nvPr>
          </p:nvSpPr>
          <p:spPr>
            <a:xfrm>
              <a:off x="3204248" y="1352550"/>
              <a:ext cx="2764024" cy="707886"/>
            </a:xfrm>
            <a:prstGeom prst="rect">
              <a:avLst/>
            </a:prstGeom>
            <a:effectLst/>
          </p:spPr>
          <p:txBody>
            <a:bodyPr wrap="square">
              <a:spAutoFit/>
            </a:bodyPr>
            <a:lstStyle/>
            <a:p>
              <a:pPr algn="ctr"/>
              <a:r>
                <a:rPr lang="zh-CN" altLang="en-US" sz="4000" b="1" kern="100" dirty="0">
                  <a:solidFill>
                    <a:schemeClr val="accent1"/>
                  </a:solidFill>
                  <a:latin typeface="+mn-ea"/>
                  <a:cs typeface="汉仪长美黑简" panose="02010600000101010101" charset="-122"/>
                </a:rPr>
                <a:t>一</a:t>
              </a:r>
              <a:endParaRPr lang="en-US" altLang="zh-CN" sz="4000" b="1" kern="100" dirty="0">
                <a:solidFill>
                  <a:schemeClr val="accent1"/>
                </a:solidFill>
                <a:latin typeface="+mn-ea"/>
                <a:cs typeface="汉仪长美黑简" panose="02010600000101010101" charset="-122"/>
              </a:endParaRPr>
            </a:p>
          </p:txBody>
        </p:sp>
        <p:grpSp>
          <p:nvGrpSpPr>
            <p:cNvPr id="5" name="组合 38"/>
            <p:cNvGrpSpPr/>
            <p:nvPr/>
          </p:nvGrpSpPr>
          <p:grpSpPr>
            <a:xfrm>
              <a:off x="5754414" y="1602563"/>
              <a:ext cx="1332186" cy="277665"/>
              <a:chOff x="1621651" y="1233704"/>
              <a:chExt cx="1740810" cy="362835"/>
            </a:xfrm>
            <a:solidFill>
              <a:schemeClr val="accent1"/>
            </a:solidFill>
          </p:grpSpPr>
          <p:sp>
            <p:nvSpPr>
              <p:cNvPr id="43" name="五角星 42"/>
              <p:cNvSpPr/>
              <p:nvPr/>
            </p:nvSpPr>
            <p:spPr>
              <a:xfrm>
                <a:off x="3011168" y="1233704"/>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a:off x="2274455" y="1245246"/>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a:off x="1621651" y="1237551"/>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45"/>
            <p:cNvGrpSpPr/>
            <p:nvPr/>
          </p:nvGrpSpPr>
          <p:grpSpPr>
            <a:xfrm>
              <a:off x="2045286" y="1581150"/>
              <a:ext cx="1332186" cy="277665"/>
              <a:chOff x="1621651" y="1233704"/>
              <a:chExt cx="1740810" cy="362835"/>
            </a:xfrm>
            <a:solidFill>
              <a:schemeClr val="accent1"/>
            </a:solidFill>
          </p:grpSpPr>
          <p:sp>
            <p:nvSpPr>
              <p:cNvPr id="47" name="五角星 46"/>
              <p:cNvSpPr/>
              <p:nvPr/>
            </p:nvSpPr>
            <p:spPr>
              <a:xfrm>
                <a:off x="3011168" y="1233704"/>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五角星 59"/>
              <p:cNvSpPr/>
              <p:nvPr/>
            </p:nvSpPr>
            <p:spPr>
              <a:xfrm>
                <a:off x="2274455" y="1245246"/>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五角星 60"/>
              <p:cNvSpPr/>
              <p:nvPr/>
            </p:nvSpPr>
            <p:spPr>
              <a:xfrm>
                <a:off x="1621651" y="1237551"/>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63" name="图片 6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81951" y="652709"/>
            <a:ext cx="1212476" cy="848544"/>
          </a:xfrm>
          <a:prstGeom prst="rect">
            <a:avLst/>
          </a:prstGeom>
        </p:spPr>
      </p:pic>
    </p:spTree>
    <p:extLst>
      <p:ext uri="{BB962C8B-B14F-4D97-AF65-F5344CB8AC3E}">
        <p14:creationId xmlns:p14="http://schemas.microsoft.com/office/powerpoint/2010/main" xmlns="" val="1268156472"/>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43847" y="1442930"/>
            <a:ext cx="4415066" cy="623229"/>
          </a:xfrm>
          <a:prstGeom prst="rect">
            <a:avLst/>
          </a:prstGeom>
          <a:noFill/>
        </p:spPr>
        <p:txBody>
          <a:bodyPr wrap="square" lIns="68562" tIns="34281" rIns="68562" bIns="34281" rtlCol="0">
            <a:spAutoFit/>
          </a:bodyPr>
          <a:lstStyle/>
          <a:p>
            <a:pPr>
              <a:defRPr/>
            </a:pPr>
            <a:r>
              <a:rPr lang="zh-CN" altLang="en-US" b="1" dirty="0">
                <a:latin typeface="微软雅黑" panose="020B0503020204020204" pitchFamily="34" charset="-122"/>
                <a:ea typeface="微软雅黑" panose="020B0503020204020204" pitchFamily="34" charset="-122"/>
              </a:rPr>
              <a:t>中国共产党创立和领导早期革命活动</a:t>
            </a:r>
          </a:p>
          <a:p>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p:nvPr/>
        </p:nvSpPr>
        <p:spPr>
          <a:xfrm>
            <a:off x="4064664" y="2596566"/>
            <a:ext cx="3530491" cy="346249"/>
          </a:xfrm>
          <a:prstGeom prst="rect">
            <a:avLst/>
          </a:prstGeom>
          <a:noFill/>
        </p:spPr>
        <p:txBody>
          <a:bodyPr wrap="square" lIns="68562" tIns="34281" rIns="68562" bIns="34281" rtlCol="0">
            <a:spAutoFit/>
          </a:bodyPr>
          <a:lstStyle/>
          <a:p>
            <a:r>
              <a:rPr lang="zh-CN" altLang="en-US" b="1" dirty="0">
                <a:latin typeface="微软雅黑" panose="020B0503020204020204" pitchFamily="34" charset="-122"/>
                <a:ea typeface="微软雅黑" panose="020B0503020204020204" pitchFamily="34" charset="-122"/>
              </a:rPr>
              <a:t>土地革命时期</a:t>
            </a:r>
            <a:endParaRPr lang="zh-CN" altLang="en-US" dirty="0">
              <a:latin typeface="微软雅黑" panose="020B0503020204020204" pitchFamily="34" charset="-122"/>
              <a:ea typeface="微软雅黑" panose="020B0503020204020204" pitchFamily="34" charset="-122"/>
            </a:endParaRPr>
          </a:p>
        </p:txBody>
      </p:sp>
      <p:sp>
        <p:nvSpPr>
          <p:cNvPr id="5" name="文本框 4"/>
          <p:cNvSpPr txBox="1"/>
          <p:nvPr/>
        </p:nvSpPr>
        <p:spPr>
          <a:xfrm>
            <a:off x="4043847" y="3681111"/>
            <a:ext cx="3530491" cy="346249"/>
          </a:xfrm>
          <a:prstGeom prst="rect">
            <a:avLst/>
          </a:prstGeom>
          <a:noFill/>
        </p:spPr>
        <p:txBody>
          <a:bodyPr wrap="square" lIns="68562" tIns="34281" rIns="68562" bIns="34281" rtlCol="0">
            <a:spAutoFit/>
          </a:bodyPr>
          <a:lstStyle/>
          <a:p>
            <a:pPr algn="just" eaLnBrk="0" hangingPunct="0"/>
            <a:r>
              <a:rPr lang="zh-CN" altLang="en-US" b="1" dirty="0">
                <a:latin typeface="微软雅黑" panose="020B0503020204020204" pitchFamily="34" charset="-122"/>
                <a:ea typeface="微软雅黑" panose="020B0503020204020204" pitchFamily="34" charset="-122"/>
              </a:rPr>
              <a:t>解放战争时期</a:t>
            </a:r>
          </a:p>
        </p:txBody>
      </p:sp>
      <p:sp>
        <p:nvSpPr>
          <p:cNvPr id="6" name="文本框 5"/>
          <p:cNvSpPr txBox="1"/>
          <p:nvPr/>
        </p:nvSpPr>
        <p:spPr>
          <a:xfrm>
            <a:off x="2041503" y="2577386"/>
            <a:ext cx="1428192" cy="346249"/>
          </a:xfrm>
          <a:prstGeom prst="rect">
            <a:avLst/>
          </a:prstGeom>
          <a:noFill/>
        </p:spPr>
        <p:txBody>
          <a:bodyPr wrap="square" lIns="68562" tIns="34281" rIns="68562" bIns="34281" rtlCol="0">
            <a:spAutoFit/>
          </a:bodyPr>
          <a:lstStyle/>
          <a:p>
            <a:r>
              <a:rPr lang="en-US" altLang="zh-CN" dirty="0">
                <a:latin typeface="微软雅黑" panose="020B0503020204020204" pitchFamily="34" charset="-122"/>
                <a:ea typeface="微软雅黑" panose="020B0503020204020204" pitchFamily="34" charset="-122"/>
              </a:rPr>
              <a:t>1927-1937</a:t>
            </a:r>
            <a:endParaRPr lang="zh-CN" altLang="en-US" dirty="0">
              <a:latin typeface="微软雅黑" panose="020B0503020204020204" pitchFamily="34" charset="-122"/>
              <a:ea typeface="微软雅黑" panose="020B0503020204020204" pitchFamily="34" charset="-122"/>
            </a:endParaRPr>
          </a:p>
        </p:txBody>
      </p:sp>
      <p:sp>
        <p:nvSpPr>
          <p:cNvPr id="7" name="文本框 6"/>
          <p:cNvSpPr txBox="1"/>
          <p:nvPr/>
        </p:nvSpPr>
        <p:spPr>
          <a:xfrm>
            <a:off x="2041503" y="1437624"/>
            <a:ext cx="1428192" cy="623229"/>
          </a:xfrm>
          <a:prstGeom prst="rect">
            <a:avLst/>
          </a:prstGeom>
          <a:noFill/>
        </p:spPr>
        <p:txBody>
          <a:bodyPr wrap="square" lIns="68562" tIns="34281" rIns="68562" bIns="34281" rtlCol="0">
            <a:spAutoFit/>
          </a:bodyPr>
          <a:lstStyle/>
          <a:p>
            <a:r>
              <a:rPr lang="en-US" altLang="zh-CN" dirty="0">
                <a:latin typeface="微软雅黑" panose="020B0503020204020204" pitchFamily="34" charset="-122"/>
                <a:ea typeface="微软雅黑" panose="020B0503020204020204" pitchFamily="34" charset="-122"/>
              </a:rPr>
              <a:t>1921-1923</a:t>
            </a:r>
            <a:endParaRPr lang="zh-CN" altLang="en-US"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
        <p:nvSpPr>
          <p:cNvPr id="8" name="文本框 7"/>
          <p:cNvSpPr txBox="1"/>
          <p:nvPr/>
        </p:nvSpPr>
        <p:spPr>
          <a:xfrm>
            <a:off x="2010924" y="3651870"/>
            <a:ext cx="1428192" cy="346249"/>
          </a:xfrm>
          <a:prstGeom prst="rect">
            <a:avLst/>
          </a:prstGeom>
          <a:noFill/>
        </p:spPr>
        <p:txBody>
          <a:bodyPr wrap="square" lIns="68562" tIns="34281" rIns="68562" bIns="34281" rtlCol="0">
            <a:spAutoFit/>
          </a:bodyPr>
          <a:lstStyle/>
          <a:p>
            <a:pPr algn="ctr" eaLnBrk="0" hangingPunct="0"/>
            <a:r>
              <a:rPr lang="en-US" altLang="zh-CN" dirty="0">
                <a:latin typeface="微软雅黑" panose="020B0503020204020204" pitchFamily="34" charset="-122"/>
                <a:ea typeface="微软雅黑" panose="020B0503020204020204" pitchFamily="34" charset="-122"/>
              </a:rPr>
              <a:t>1945-1949</a:t>
            </a: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1785" y="1"/>
            <a:ext cx="9140429" cy="487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5" name="任意多边形 14"/>
          <p:cNvSpPr/>
          <p:nvPr/>
        </p:nvSpPr>
        <p:spPr>
          <a:xfrm rot="10800000">
            <a:off x="1785" y="4515190"/>
            <a:ext cx="9140429" cy="608371"/>
          </a:xfrm>
          <a:custGeom>
            <a:avLst/>
            <a:gdLst>
              <a:gd name="connsiteX0" fmla="*/ 12192000 w 12192000"/>
              <a:gd name="connsiteY0" fmla="*/ 4773075 h 4785360"/>
              <a:gd name="connsiteX1" fmla="*/ 12192000 w 12192000"/>
              <a:gd name="connsiteY1" fmla="*/ 4785360 h 4785360"/>
              <a:gd name="connsiteX2" fmla="*/ 12190841 w 12192000"/>
              <a:gd name="connsiteY2" fmla="*/ 4785360 h 4785360"/>
              <a:gd name="connsiteX3" fmla="*/ 0 w 12192000"/>
              <a:gd name="connsiteY3" fmla="*/ 4773075 h 4785360"/>
              <a:gd name="connsiteX4" fmla="*/ 1159 w 12192000"/>
              <a:gd name="connsiteY4" fmla="*/ 4785360 h 4785360"/>
              <a:gd name="connsiteX5" fmla="*/ 0 w 12192000"/>
              <a:gd name="connsiteY5" fmla="*/ 4785360 h 4785360"/>
              <a:gd name="connsiteX6" fmla="*/ 0 w 12192000"/>
              <a:gd name="connsiteY6" fmla="*/ 0 h 4785360"/>
              <a:gd name="connsiteX7" fmla="*/ 12192000 w 12192000"/>
              <a:gd name="connsiteY7" fmla="*/ 0 h 4785360"/>
              <a:gd name="connsiteX8" fmla="*/ 12192000 w 12192000"/>
              <a:gd name="connsiteY8" fmla="*/ 4773075 h 4785360"/>
              <a:gd name="connsiteX9" fmla="*/ 6096000 w 12192000"/>
              <a:gd name="connsiteY9" fmla="*/ 3139440 h 4785360"/>
              <a:gd name="connsiteX10" fmla="*/ 0 w 12192000"/>
              <a:gd name="connsiteY10" fmla="*/ 4773075 h 478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785360">
                <a:moveTo>
                  <a:pt x="12192000" y="4773075"/>
                </a:moveTo>
                <a:lnTo>
                  <a:pt x="12192000" y="4785360"/>
                </a:lnTo>
                <a:lnTo>
                  <a:pt x="12190841" y="4785360"/>
                </a:lnTo>
                <a:close/>
                <a:moveTo>
                  <a:pt x="0" y="4773075"/>
                </a:moveTo>
                <a:lnTo>
                  <a:pt x="1159" y="4785360"/>
                </a:lnTo>
                <a:lnTo>
                  <a:pt x="0" y="4785360"/>
                </a:lnTo>
                <a:close/>
                <a:moveTo>
                  <a:pt x="0" y="0"/>
                </a:moveTo>
                <a:lnTo>
                  <a:pt x="12192000" y="0"/>
                </a:lnTo>
                <a:lnTo>
                  <a:pt x="12192000" y="4773075"/>
                </a:lnTo>
                <a:cubicBezTo>
                  <a:pt x="12192000" y="3870843"/>
                  <a:pt x="9462728" y="3139440"/>
                  <a:pt x="6096000" y="3139440"/>
                </a:cubicBezTo>
                <a:cubicBezTo>
                  <a:pt x="2729272" y="3139440"/>
                  <a:pt x="0" y="3870843"/>
                  <a:pt x="0" y="4773075"/>
                </a:cubicBezTo>
                <a:close/>
              </a:path>
            </a:pathLst>
          </a:custGeom>
          <a:solidFill>
            <a:srgbClr val="A2151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643347" y="1005576"/>
            <a:ext cx="0" cy="343084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圆角矩形 21"/>
          <p:cNvSpPr/>
          <p:nvPr/>
        </p:nvSpPr>
        <p:spPr>
          <a:xfrm>
            <a:off x="3426262" y="2660983"/>
            <a:ext cx="434170" cy="15743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 name="圆角矩形 22"/>
          <p:cNvSpPr/>
          <p:nvPr/>
        </p:nvSpPr>
        <p:spPr>
          <a:xfrm>
            <a:off x="3439116" y="3750388"/>
            <a:ext cx="434170" cy="15743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 name="圆角矩形 23"/>
          <p:cNvSpPr/>
          <p:nvPr/>
        </p:nvSpPr>
        <p:spPr>
          <a:xfrm>
            <a:off x="3426262" y="1505985"/>
            <a:ext cx="434170" cy="15743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xmlns="" id="{4D80FC84-DC16-4901-84F1-04245B12665E}"/>
              </a:ext>
            </a:extLst>
          </p:cNvPr>
          <p:cNvSpPr txBox="1"/>
          <p:nvPr/>
        </p:nvSpPr>
        <p:spPr>
          <a:xfrm>
            <a:off x="4057869" y="2006925"/>
            <a:ext cx="3530491" cy="346249"/>
          </a:xfrm>
          <a:prstGeom prst="rect">
            <a:avLst/>
          </a:prstGeom>
          <a:noFill/>
        </p:spPr>
        <p:txBody>
          <a:bodyPr wrap="square" lIns="68562" tIns="34281" rIns="68562" bIns="34281" rtlCol="0">
            <a:spAutoFit/>
          </a:bodyPr>
          <a:lstStyle/>
          <a:p>
            <a:r>
              <a:rPr lang="zh-CN" altLang="en-US" b="1" dirty="0">
                <a:latin typeface="微软雅黑" panose="020B0503020204020204" pitchFamily="34" charset="-122"/>
                <a:ea typeface="微软雅黑" panose="020B0503020204020204" pitchFamily="34" charset="-122"/>
              </a:rPr>
              <a:t>北伐战争时期（第一次国共合作）</a:t>
            </a:r>
            <a:endParaRPr lang="zh-CN" altLang="en-US" dirty="0">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xmlns="" id="{48E62900-2717-4AC9-A99D-32D0099FB924}"/>
              </a:ext>
            </a:extLst>
          </p:cNvPr>
          <p:cNvSpPr txBox="1"/>
          <p:nvPr/>
        </p:nvSpPr>
        <p:spPr>
          <a:xfrm>
            <a:off x="2034709" y="1987745"/>
            <a:ext cx="1428192" cy="346249"/>
          </a:xfrm>
          <a:prstGeom prst="rect">
            <a:avLst/>
          </a:prstGeom>
          <a:noFill/>
        </p:spPr>
        <p:txBody>
          <a:bodyPr wrap="square" lIns="68562" tIns="34281" rIns="68562" bIns="34281" rtlCol="0">
            <a:spAutoFit/>
          </a:bodyPr>
          <a:lstStyle/>
          <a:p>
            <a:r>
              <a:rPr lang="en-US" altLang="zh-CN" dirty="0">
                <a:latin typeface="微软雅黑" panose="020B0503020204020204" pitchFamily="34" charset="-122"/>
                <a:ea typeface="微软雅黑" panose="020B0503020204020204" pitchFamily="34" charset="-122"/>
              </a:rPr>
              <a:t>1924-1927</a:t>
            </a:r>
            <a:endParaRPr lang="zh-CN" altLang="en-US" dirty="0">
              <a:latin typeface="微软雅黑" panose="020B0503020204020204" pitchFamily="34" charset="-122"/>
              <a:ea typeface="微软雅黑" panose="020B0503020204020204" pitchFamily="34" charset="-122"/>
            </a:endParaRPr>
          </a:p>
        </p:txBody>
      </p:sp>
      <p:sp>
        <p:nvSpPr>
          <p:cNvPr id="26" name="圆角矩形 21">
            <a:extLst>
              <a:ext uri="{FF2B5EF4-FFF2-40B4-BE49-F238E27FC236}">
                <a16:creationId xmlns:a16="http://schemas.microsoft.com/office/drawing/2014/main" xmlns="" id="{07EE03B7-3B74-4AE3-8C06-D8083F03298A}"/>
              </a:ext>
            </a:extLst>
          </p:cNvPr>
          <p:cNvSpPr/>
          <p:nvPr/>
        </p:nvSpPr>
        <p:spPr>
          <a:xfrm>
            <a:off x="3419468" y="2071342"/>
            <a:ext cx="434170" cy="15743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xmlns="" id="{91E1B7AD-BB67-438A-B9FA-901D97149902}"/>
              </a:ext>
            </a:extLst>
          </p:cNvPr>
          <p:cNvSpPr txBox="1"/>
          <p:nvPr/>
        </p:nvSpPr>
        <p:spPr>
          <a:xfrm>
            <a:off x="4057869" y="3141051"/>
            <a:ext cx="3530491" cy="346249"/>
          </a:xfrm>
          <a:prstGeom prst="rect">
            <a:avLst/>
          </a:prstGeom>
          <a:noFill/>
        </p:spPr>
        <p:txBody>
          <a:bodyPr wrap="square" lIns="68562" tIns="34281" rIns="68562" bIns="34281" rtlCol="0">
            <a:spAutoFit/>
          </a:bodyPr>
          <a:lstStyle/>
          <a:p>
            <a:r>
              <a:rPr lang="zh-CN" altLang="en-US" b="1" dirty="0">
                <a:latin typeface="微软雅黑" panose="020B0503020204020204" pitchFamily="34" charset="-122"/>
                <a:ea typeface="微软雅黑" panose="020B0503020204020204" pitchFamily="34" charset="-122"/>
              </a:rPr>
              <a:t>全民族抗日战争时期</a:t>
            </a:r>
            <a:endParaRPr lang="zh-CN" altLang="en-US" dirty="0">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xmlns="" id="{D097D15C-3E78-4928-A648-222B6DAFD9FD}"/>
              </a:ext>
            </a:extLst>
          </p:cNvPr>
          <p:cNvSpPr txBox="1"/>
          <p:nvPr/>
        </p:nvSpPr>
        <p:spPr>
          <a:xfrm>
            <a:off x="2034709" y="3121871"/>
            <a:ext cx="1428192" cy="346249"/>
          </a:xfrm>
          <a:prstGeom prst="rect">
            <a:avLst/>
          </a:prstGeom>
          <a:noFill/>
        </p:spPr>
        <p:txBody>
          <a:bodyPr wrap="square" lIns="68562" tIns="34281" rIns="68562" bIns="34281" rtlCol="0">
            <a:spAutoFit/>
          </a:bodyPr>
          <a:lstStyle/>
          <a:p>
            <a:r>
              <a:rPr lang="en-US" altLang="zh-CN" dirty="0">
                <a:latin typeface="微软雅黑" panose="020B0503020204020204" pitchFamily="34" charset="-122"/>
                <a:ea typeface="微软雅黑" panose="020B0503020204020204" pitchFamily="34" charset="-122"/>
              </a:rPr>
              <a:t>1937-1945</a:t>
            </a:r>
            <a:endParaRPr lang="zh-CN" altLang="en-US" dirty="0">
              <a:latin typeface="微软雅黑" panose="020B0503020204020204" pitchFamily="34" charset="-122"/>
              <a:ea typeface="微软雅黑" panose="020B0503020204020204" pitchFamily="34" charset="-122"/>
            </a:endParaRPr>
          </a:p>
        </p:txBody>
      </p:sp>
      <p:sp>
        <p:nvSpPr>
          <p:cNvPr id="29" name="圆角矩形 21">
            <a:extLst>
              <a:ext uri="{FF2B5EF4-FFF2-40B4-BE49-F238E27FC236}">
                <a16:creationId xmlns:a16="http://schemas.microsoft.com/office/drawing/2014/main" xmlns="" id="{8A871BA4-395F-489D-84DD-E4304989F76C}"/>
              </a:ext>
            </a:extLst>
          </p:cNvPr>
          <p:cNvSpPr/>
          <p:nvPr/>
        </p:nvSpPr>
        <p:spPr>
          <a:xfrm>
            <a:off x="3419468" y="3205468"/>
            <a:ext cx="434170" cy="15743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69113992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a:extLst>
              <a:ext uri="{FF2B5EF4-FFF2-40B4-BE49-F238E27FC236}">
                <a16:creationId xmlns:a16="http://schemas.microsoft.com/office/drawing/2014/main" xmlns="" id="{0E427595-DAF3-4C82-B0FF-DEA58281970C}"/>
              </a:ext>
            </a:extLst>
          </p:cNvPr>
          <p:cNvSpPr txBox="1"/>
          <p:nvPr/>
        </p:nvSpPr>
        <p:spPr bwMode="auto">
          <a:xfrm>
            <a:off x="1084344" y="901563"/>
            <a:ext cx="4329112" cy="460375"/>
          </a:xfrm>
          <a:prstGeom prst="rect">
            <a:avLst/>
          </a:prstGeom>
          <a:noFill/>
        </p:spPr>
        <p:txBody>
          <a:bodyPr>
            <a:spAutoFit/>
          </a:bodyPr>
          <a:lstStyle/>
          <a:p>
            <a:pPr>
              <a:buFont typeface="Arial" panose="020B0604020202020204" pitchFamily="34" charset="0"/>
              <a:buNone/>
              <a:defRPr/>
            </a:pPr>
            <a:r>
              <a:rPr lang="zh-CN" altLang="en-US" sz="2400" dirty="0" smtClean="0">
                <a:solidFill>
                  <a:srgbClr val="FF0000"/>
                </a:solidFill>
                <a:latin typeface="+mj-ea"/>
              </a:rPr>
              <a:t>中国工人运动的第一次高潮</a:t>
            </a:r>
            <a:endParaRPr lang="zh-CN" altLang="en-US" sz="2400" dirty="0">
              <a:solidFill>
                <a:srgbClr val="FF0000"/>
              </a:solidFill>
              <a:latin typeface="+mj-ea"/>
            </a:endParaRPr>
          </a:p>
        </p:txBody>
      </p:sp>
      <p:grpSp>
        <p:nvGrpSpPr>
          <p:cNvPr id="5" name="组合 4">
            <a:extLst>
              <a:ext uri="{FF2B5EF4-FFF2-40B4-BE49-F238E27FC236}">
                <a16:creationId xmlns:a16="http://schemas.microsoft.com/office/drawing/2014/main" xmlns="" id="{F5265BEB-091B-4179-9DE9-2BB3FCBB8DA8}"/>
              </a:ext>
            </a:extLst>
          </p:cNvPr>
          <p:cNvGrpSpPr/>
          <p:nvPr/>
        </p:nvGrpSpPr>
        <p:grpSpPr>
          <a:xfrm>
            <a:off x="685800" y="1504950"/>
            <a:ext cx="7467600" cy="1752600"/>
            <a:chOff x="688561" y="3913640"/>
            <a:chExt cx="10643054" cy="2163069"/>
          </a:xfrm>
        </p:grpSpPr>
        <p:sp>
          <p:nvSpPr>
            <p:cNvPr id="6" name="文本框 2">
              <a:extLst>
                <a:ext uri="{FF2B5EF4-FFF2-40B4-BE49-F238E27FC236}">
                  <a16:creationId xmlns:a16="http://schemas.microsoft.com/office/drawing/2014/main" xmlns="" id="{6BAA8A39-4E1C-4906-BA4E-E522F774064E}"/>
                </a:ext>
              </a:extLst>
            </p:cNvPr>
            <p:cNvSpPr txBox="1"/>
            <p:nvPr/>
          </p:nvSpPr>
          <p:spPr>
            <a:xfrm>
              <a:off x="860384" y="4057979"/>
              <a:ext cx="10251311" cy="458908"/>
            </a:xfrm>
            <a:prstGeom prst="rect">
              <a:avLst/>
            </a:prstGeom>
            <a:no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F0502020204030204"/>
                <a:ea typeface="微软雅黑"/>
                <a:cs typeface="+mn-ea"/>
                <a:sym typeface="+mn-lt"/>
              </a:endParaRPr>
            </a:p>
          </p:txBody>
        </p:sp>
        <p:sp>
          <p:nvSpPr>
            <p:cNvPr id="7" name="矩形 6">
              <a:extLst>
                <a:ext uri="{FF2B5EF4-FFF2-40B4-BE49-F238E27FC236}">
                  <a16:creationId xmlns:a16="http://schemas.microsoft.com/office/drawing/2014/main" xmlns="" id="{AC9E8675-1CC6-4BFD-B7C0-C5EA27F12F0A}"/>
                </a:ext>
              </a:extLst>
            </p:cNvPr>
            <p:cNvSpPr/>
            <p:nvPr/>
          </p:nvSpPr>
          <p:spPr>
            <a:xfrm>
              <a:off x="688561" y="3913640"/>
              <a:ext cx="10643054" cy="2163069"/>
            </a:xfrm>
            <a:prstGeom prst="rect">
              <a:avLst/>
            </a:prstGeom>
            <a:noFill/>
            <a:ln w="28575" cap="flat" cmpd="sng" algn="ctr">
              <a:solidFill>
                <a:srgbClr val="C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F0502020204030204"/>
                <a:ea typeface="微软雅黑"/>
                <a:cs typeface="+mn-ea"/>
                <a:sym typeface="+mn-lt"/>
              </a:endParaRPr>
            </a:p>
          </p:txBody>
        </p:sp>
      </p:grpSp>
      <p:pic>
        <p:nvPicPr>
          <p:cNvPr id="8" name="Picture 13" descr="1337">
            <a:extLst>
              <a:ext uri="{FF2B5EF4-FFF2-40B4-BE49-F238E27FC236}">
                <a16:creationId xmlns="" xmlns:a16="http://schemas.microsoft.com/office/drawing/2014/main" id="{6A82E713-B085-4AB3-B566-279500F487CD}"/>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8200" y="2952750"/>
            <a:ext cx="7239000" cy="188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矩形 8"/>
          <p:cNvSpPr/>
          <p:nvPr/>
        </p:nvSpPr>
        <p:spPr>
          <a:xfrm>
            <a:off x="685800" y="1581150"/>
            <a:ext cx="7315200" cy="1477328"/>
          </a:xfrm>
          <a:prstGeom prst="rect">
            <a:avLst/>
          </a:prstGeom>
        </p:spPr>
        <p:txBody>
          <a:bodyPr wrap="square">
            <a:spAutoFit/>
          </a:bodyPr>
          <a:lstStyle/>
          <a:p>
            <a:pPr algn="just"/>
            <a:r>
              <a:rPr lang="zh-CN" altLang="en-US" b="1" dirty="0" smtClean="0">
                <a:solidFill>
                  <a:schemeClr val="tx2"/>
                </a:solidFill>
                <a:latin typeface="仿宋" panose="02010609060101010101" pitchFamily="49" charset="-122"/>
                <a:ea typeface="仿宋" panose="02010609060101010101" pitchFamily="49" charset="-122"/>
              </a:rPr>
              <a:t>在党的领导下，以</a:t>
            </a:r>
            <a:r>
              <a:rPr lang="en-US" altLang="en-US" b="1" dirty="0" smtClean="0">
                <a:solidFill>
                  <a:schemeClr val="tx2"/>
                </a:solidFill>
                <a:latin typeface="仿宋" panose="02010609060101010101" pitchFamily="49" charset="-122"/>
                <a:ea typeface="仿宋" panose="02010609060101010101" pitchFamily="49" charset="-122"/>
              </a:rPr>
              <a:t> 1922</a:t>
            </a:r>
            <a:r>
              <a:rPr lang="zh-CN" altLang="en-US" b="1" dirty="0" smtClean="0">
                <a:solidFill>
                  <a:schemeClr val="tx2"/>
                </a:solidFill>
                <a:latin typeface="仿宋" panose="02010609060101010101" pitchFamily="49" charset="-122"/>
                <a:ea typeface="仿宋" panose="02010609060101010101" pitchFamily="49" charset="-122"/>
              </a:rPr>
              <a:t>年</a:t>
            </a:r>
            <a:r>
              <a:rPr lang="en-US" altLang="en-US" b="1" dirty="0" smtClean="0">
                <a:solidFill>
                  <a:schemeClr val="tx2"/>
                </a:solidFill>
                <a:latin typeface="仿宋" panose="02010609060101010101" pitchFamily="49" charset="-122"/>
                <a:ea typeface="仿宋" panose="02010609060101010101" pitchFamily="49" charset="-122"/>
              </a:rPr>
              <a:t> 1</a:t>
            </a:r>
            <a:r>
              <a:rPr lang="zh-CN" altLang="en-US" b="1" dirty="0" smtClean="0">
                <a:solidFill>
                  <a:schemeClr val="tx2"/>
                </a:solidFill>
                <a:latin typeface="仿宋" panose="02010609060101010101" pitchFamily="49" charset="-122"/>
                <a:ea typeface="仿宋" panose="02010609060101010101" pitchFamily="49" charset="-122"/>
              </a:rPr>
              <a:t>月香港海员罢工为起点，</a:t>
            </a:r>
            <a:r>
              <a:rPr lang="en-US" altLang="en-US" b="1" dirty="0" smtClean="0">
                <a:solidFill>
                  <a:schemeClr val="tx2"/>
                </a:solidFill>
                <a:latin typeface="仿宋" panose="02010609060101010101" pitchFamily="49" charset="-122"/>
                <a:ea typeface="仿宋" panose="02010609060101010101" pitchFamily="49" charset="-122"/>
              </a:rPr>
              <a:t> 1923</a:t>
            </a:r>
            <a:r>
              <a:rPr lang="zh-CN" altLang="en-US" b="1" dirty="0" smtClean="0">
                <a:solidFill>
                  <a:schemeClr val="tx2"/>
                </a:solidFill>
                <a:latin typeface="仿宋" panose="02010609060101010101" pitchFamily="49" charset="-122"/>
                <a:ea typeface="仿宋" panose="02010609060101010101" pitchFamily="49" charset="-122"/>
              </a:rPr>
              <a:t>年</a:t>
            </a:r>
            <a:r>
              <a:rPr lang="en-US" altLang="en-US" b="1" dirty="0" smtClean="0">
                <a:solidFill>
                  <a:schemeClr val="tx2"/>
                </a:solidFill>
                <a:latin typeface="仿宋" panose="02010609060101010101" pitchFamily="49" charset="-122"/>
                <a:ea typeface="仿宋" panose="02010609060101010101" pitchFamily="49" charset="-122"/>
              </a:rPr>
              <a:t> 2</a:t>
            </a:r>
            <a:r>
              <a:rPr lang="zh-CN" altLang="en-US" b="1" dirty="0" smtClean="0">
                <a:solidFill>
                  <a:schemeClr val="tx2"/>
                </a:solidFill>
                <a:latin typeface="仿宋" panose="02010609060101010101" pitchFamily="49" charset="-122"/>
                <a:ea typeface="仿宋" panose="02010609060101010101" pitchFamily="49" charset="-122"/>
              </a:rPr>
              <a:t>月京汉铁路工人罢工为终点，掀起了中国工人运动第一次高潮。在持续的</a:t>
            </a:r>
            <a:r>
              <a:rPr lang="en-US" altLang="en-US" b="1" dirty="0" smtClean="0">
                <a:solidFill>
                  <a:schemeClr val="tx2"/>
                </a:solidFill>
                <a:latin typeface="仿宋" panose="02010609060101010101" pitchFamily="49" charset="-122"/>
                <a:ea typeface="仿宋" panose="02010609060101010101" pitchFamily="49" charset="-122"/>
              </a:rPr>
              <a:t> 13</a:t>
            </a:r>
            <a:r>
              <a:rPr lang="zh-CN" altLang="en-US" b="1" dirty="0" smtClean="0">
                <a:solidFill>
                  <a:schemeClr val="tx2"/>
                </a:solidFill>
                <a:latin typeface="仿宋" panose="02010609060101010101" pitchFamily="49" charset="-122"/>
                <a:ea typeface="仿宋" panose="02010609060101010101" pitchFamily="49" charset="-122"/>
              </a:rPr>
              <a:t>个月里，全国发生大小罢工</a:t>
            </a:r>
            <a:r>
              <a:rPr lang="en-US" altLang="en-US" b="1" dirty="0" smtClean="0">
                <a:solidFill>
                  <a:schemeClr val="tx2"/>
                </a:solidFill>
                <a:latin typeface="仿宋" panose="02010609060101010101" pitchFamily="49" charset="-122"/>
                <a:ea typeface="仿宋" panose="02010609060101010101" pitchFamily="49" charset="-122"/>
              </a:rPr>
              <a:t> 100</a:t>
            </a:r>
            <a:r>
              <a:rPr lang="zh-CN" altLang="en-US" b="1" dirty="0" smtClean="0">
                <a:solidFill>
                  <a:schemeClr val="tx2"/>
                </a:solidFill>
                <a:latin typeface="仿宋" panose="02010609060101010101" pitchFamily="49" charset="-122"/>
                <a:ea typeface="仿宋" panose="02010609060101010101" pitchFamily="49" charset="-122"/>
              </a:rPr>
              <a:t>余次，参加人数在</a:t>
            </a:r>
            <a:r>
              <a:rPr lang="en-US" altLang="en-US" b="1" dirty="0" smtClean="0">
                <a:solidFill>
                  <a:schemeClr val="tx2"/>
                </a:solidFill>
                <a:latin typeface="仿宋" panose="02010609060101010101" pitchFamily="49" charset="-122"/>
                <a:ea typeface="仿宋" panose="02010609060101010101" pitchFamily="49" charset="-122"/>
              </a:rPr>
              <a:t> 30</a:t>
            </a:r>
            <a:r>
              <a:rPr lang="zh-CN" altLang="en-US" b="1" dirty="0" smtClean="0">
                <a:solidFill>
                  <a:schemeClr val="tx2"/>
                </a:solidFill>
                <a:latin typeface="仿宋" panose="02010609060101010101" pitchFamily="49" charset="-122"/>
                <a:ea typeface="仿宋" panose="02010609060101010101" pitchFamily="49" charset="-122"/>
              </a:rPr>
              <a:t>万以上，先后建立</a:t>
            </a:r>
            <a:r>
              <a:rPr lang="en-US" altLang="zh-CN" b="1" dirty="0" smtClean="0">
                <a:solidFill>
                  <a:schemeClr val="tx2"/>
                </a:solidFill>
                <a:latin typeface="仿宋" panose="02010609060101010101" pitchFamily="49" charset="-122"/>
                <a:ea typeface="仿宋" panose="02010609060101010101" pitchFamily="49" charset="-122"/>
              </a:rPr>
              <a:t>100</a:t>
            </a:r>
            <a:r>
              <a:rPr lang="zh-CN" altLang="en-US" b="1" dirty="0" smtClean="0">
                <a:solidFill>
                  <a:schemeClr val="tx2"/>
                </a:solidFill>
                <a:latin typeface="仿宋" panose="02010609060101010101" pitchFamily="49" charset="-122"/>
                <a:ea typeface="仿宋" panose="02010609060101010101" pitchFamily="49" charset="-122"/>
              </a:rPr>
              <a:t>多个工会。其中，安源路矿工人大罢工、开滦煤矿工人大罢工最具代表性，充分显示出组织起来的工人阶级的力量</a:t>
            </a:r>
            <a:r>
              <a:rPr lang="zh-CN" altLang="en-US" dirty="0" smtClean="0">
                <a:solidFill>
                  <a:schemeClr val="tx2"/>
                </a:solidFill>
                <a:latin typeface="仿宋" panose="02010609060101010101" pitchFamily="49" charset="-122"/>
                <a:ea typeface="仿宋" panose="02010609060101010101" pitchFamily="49" charset="-122"/>
              </a:rPr>
              <a:t>。</a:t>
            </a:r>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a:extLst>
              <a:ext uri="{FF2B5EF4-FFF2-40B4-BE49-F238E27FC236}">
                <a16:creationId xmlns:a16="http://schemas.microsoft.com/office/drawing/2014/main" xmlns="" id="{0E427595-DAF3-4C82-B0FF-DEA58281970C}"/>
              </a:ext>
            </a:extLst>
          </p:cNvPr>
          <p:cNvSpPr txBox="1"/>
          <p:nvPr/>
        </p:nvSpPr>
        <p:spPr bwMode="auto">
          <a:xfrm>
            <a:off x="2209800" y="742950"/>
            <a:ext cx="4329112" cy="400110"/>
          </a:xfrm>
          <a:prstGeom prst="rect">
            <a:avLst/>
          </a:prstGeom>
          <a:noFill/>
        </p:spPr>
        <p:txBody>
          <a:bodyPr>
            <a:spAutoFit/>
          </a:bodyPr>
          <a:lstStyle/>
          <a:p>
            <a:pPr>
              <a:defRPr/>
            </a:pPr>
            <a:r>
              <a:rPr lang="zh-CN" altLang="en-US" sz="2000" dirty="0" smtClean="0">
                <a:solidFill>
                  <a:srgbClr val="FF0000"/>
                </a:solidFill>
                <a:effectLst>
                  <a:outerShdw blurRad="38100" dist="38100" dir="2700000" algn="tl">
                    <a:srgbClr val="000000">
                      <a:alpha val="43137"/>
                    </a:srgbClr>
                  </a:outerShdw>
                </a:effectLst>
                <a:latin typeface="微软雅黑" panose="020B0503020204020204" pitchFamily="34" charset="-122"/>
              </a:rPr>
              <a:t>第一次国内革命战争时期</a:t>
            </a:r>
            <a:r>
              <a:rPr lang="en-US" altLang="zh-CN" sz="2000" dirty="0" smtClean="0">
                <a:solidFill>
                  <a:srgbClr val="FF0000"/>
                </a:solidFill>
                <a:effectLst>
                  <a:outerShdw blurRad="38100" dist="38100" dir="2700000" algn="tl">
                    <a:srgbClr val="000000">
                      <a:alpha val="43137"/>
                    </a:srgbClr>
                  </a:outerShdw>
                </a:effectLst>
                <a:latin typeface="微软雅黑" panose="020B0503020204020204" pitchFamily="34" charset="-122"/>
              </a:rPr>
              <a:t>(</a:t>
            </a:r>
            <a:r>
              <a:rPr lang="zh-CN" altLang="en-US" sz="2000" dirty="0" smtClean="0">
                <a:solidFill>
                  <a:srgbClr val="FF0000"/>
                </a:solidFill>
                <a:effectLst>
                  <a:outerShdw blurRad="38100" dist="38100" dir="2700000" algn="tl">
                    <a:srgbClr val="000000">
                      <a:alpha val="43137"/>
                    </a:srgbClr>
                  </a:outerShdw>
                </a:effectLst>
                <a:latin typeface="微软雅黑" panose="020B0503020204020204" pitchFamily="34" charset="-122"/>
              </a:rPr>
              <a:t>北伐战争</a:t>
            </a:r>
            <a:r>
              <a:rPr lang="en-US" altLang="zh-CN" sz="2000" dirty="0" smtClean="0">
                <a:solidFill>
                  <a:srgbClr val="FF0000"/>
                </a:solidFill>
                <a:effectLst>
                  <a:outerShdw blurRad="38100" dist="38100" dir="2700000" algn="tl">
                    <a:srgbClr val="000000">
                      <a:alpha val="43137"/>
                    </a:srgbClr>
                  </a:outerShdw>
                </a:effectLst>
                <a:latin typeface="微软雅黑" panose="020B0503020204020204" pitchFamily="34" charset="-122"/>
              </a:rPr>
              <a:t>)</a:t>
            </a:r>
            <a:endParaRPr lang="zh-CN" altLang="en-US" sz="2000" dirty="0">
              <a:solidFill>
                <a:srgbClr val="FF0000"/>
              </a:solidFill>
              <a:effectLst>
                <a:outerShdw blurRad="38100" dist="38100" dir="2700000" algn="tl">
                  <a:srgbClr val="000000">
                    <a:alpha val="43137"/>
                  </a:srgbClr>
                </a:outerShdw>
              </a:effectLst>
              <a:latin typeface="微软雅黑" panose="020B0503020204020204" pitchFamily="34" charset="-122"/>
            </a:endParaRPr>
          </a:p>
        </p:txBody>
      </p:sp>
      <p:grpSp>
        <p:nvGrpSpPr>
          <p:cNvPr id="5" name="组合 4">
            <a:extLst>
              <a:ext uri="{FF2B5EF4-FFF2-40B4-BE49-F238E27FC236}">
                <a16:creationId xmlns:a16="http://schemas.microsoft.com/office/drawing/2014/main" xmlns="" id="{F5265BEB-091B-4179-9DE9-2BB3FCBB8DA8}"/>
              </a:ext>
            </a:extLst>
          </p:cNvPr>
          <p:cNvGrpSpPr/>
          <p:nvPr/>
        </p:nvGrpSpPr>
        <p:grpSpPr>
          <a:xfrm>
            <a:off x="5562600" y="1200150"/>
            <a:ext cx="3352800" cy="3657600"/>
            <a:chOff x="688561" y="3913640"/>
            <a:chExt cx="10643054" cy="2163069"/>
          </a:xfrm>
        </p:grpSpPr>
        <p:sp>
          <p:nvSpPr>
            <p:cNvPr id="6" name="文本框 2">
              <a:extLst>
                <a:ext uri="{FF2B5EF4-FFF2-40B4-BE49-F238E27FC236}">
                  <a16:creationId xmlns:a16="http://schemas.microsoft.com/office/drawing/2014/main" xmlns="" id="{6BAA8A39-4E1C-4906-BA4E-E522F774064E}"/>
                </a:ext>
              </a:extLst>
            </p:cNvPr>
            <p:cNvSpPr txBox="1"/>
            <p:nvPr/>
          </p:nvSpPr>
          <p:spPr>
            <a:xfrm>
              <a:off x="860384" y="4057979"/>
              <a:ext cx="10251311" cy="458908"/>
            </a:xfrm>
            <a:prstGeom prst="rect">
              <a:avLst/>
            </a:prstGeom>
            <a:no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F0502020204030204"/>
                <a:ea typeface="微软雅黑"/>
                <a:cs typeface="+mn-ea"/>
                <a:sym typeface="+mn-lt"/>
              </a:endParaRPr>
            </a:p>
          </p:txBody>
        </p:sp>
        <p:sp>
          <p:nvSpPr>
            <p:cNvPr id="7" name="矩形 6">
              <a:extLst>
                <a:ext uri="{FF2B5EF4-FFF2-40B4-BE49-F238E27FC236}">
                  <a16:creationId xmlns:a16="http://schemas.microsoft.com/office/drawing/2014/main" xmlns="" id="{AC9E8675-1CC6-4BFD-B7C0-C5EA27F12F0A}"/>
                </a:ext>
              </a:extLst>
            </p:cNvPr>
            <p:cNvSpPr/>
            <p:nvPr/>
          </p:nvSpPr>
          <p:spPr>
            <a:xfrm>
              <a:off x="688561" y="3913640"/>
              <a:ext cx="10643054" cy="2163069"/>
            </a:xfrm>
            <a:prstGeom prst="rect">
              <a:avLst/>
            </a:prstGeom>
            <a:noFill/>
            <a:ln w="28575" cap="flat" cmpd="sng" algn="ctr">
              <a:solidFill>
                <a:srgbClr val="C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F0502020204030204"/>
                <a:ea typeface="微软雅黑"/>
                <a:cs typeface="+mn-ea"/>
                <a:sym typeface="+mn-lt"/>
              </a:endParaRPr>
            </a:p>
          </p:txBody>
        </p:sp>
      </p:grpSp>
      <p:pic>
        <p:nvPicPr>
          <p:cNvPr id="8" name="内容占位符 12" descr="timg.jpg"/>
          <p:cNvPicPr>
            <a:picLocks noChangeAspect="1"/>
          </p:cNvPicPr>
          <p:nvPr/>
        </p:nvPicPr>
        <p:blipFill>
          <a:blip r:embed="rId2"/>
          <a:stretch>
            <a:fillRect/>
          </a:stretch>
        </p:blipFill>
        <p:spPr>
          <a:xfrm>
            <a:off x="228600" y="1200150"/>
            <a:ext cx="5023869" cy="3676200"/>
          </a:xfrm>
          <a:prstGeom prst="rect">
            <a:avLst/>
          </a:prstGeom>
        </p:spPr>
      </p:pic>
      <p:sp>
        <p:nvSpPr>
          <p:cNvPr id="11" name="矩形 10"/>
          <p:cNvSpPr/>
          <p:nvPr/>
        </p:nvSpPr>
        <p:spPr>
          <a:xfrm>
            <a:off x="5638800" y="1200150"/>
            <a:ext cx="3581400" cy="3477875"/>
          </a:xfrm>
          <a:prstGeom prst="rect">
            <a:avLst/>
          </a:prstGeom>
        </p:spPr>
        <p:txBody>
          <a:bodyPr wrap="square">
            <a:spAutoFit/>
          </a:bodyPr>
          <a:lstStyle/>
          <a:p>
            <a:r>
              <a:rPr lang="zh-CN" altLang="en-US" sz="2000" dirty="0" smtClean="0"/>
              <a:t>北伐战争是在共产党提出的反对帝国主义、反对军阀的口号下进行的。北伐进军过程中，共产党员、共青团员舍生忘死，发挥了先锋模范作用，尤其是共产党员叶挺领导的独立团，率先攻入武昌城，成为赢得 “铁军 ”称号的第四军中一支英勇善战的部队。共产党人在军队政治工作和发动工农群众方面作出巨大贡献。</a:t>
            </a:r>
            <a:endParaRPr lang="zh-CN" altLang="en-US" sz="2000" dirty="0"/>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a:extLst>
              <a:ext uri="{FF2B5EF4-FFF2-40B4-BE49-F238E27FC236}">
                <a16:creationId xmlns:a16="http://schemas.microsoft.com/office/drawing/2014/main" xmlns="" id="{0E427595-DAF3-4C82-B0FF-DEA58281970C}"/>
              </a:ext>
            </a:extLst>
          </p:cNvPr>
          <p:cNvSpPr txBox="1"/>
          <p:nvPr/>
        </p:nvSpPr>
        <p:spPr bwMode="auto">
          <a:xfrm>
            <a:off x="1676400" y="819150"/>
            <a:ext cx="6172200" cy="461665"/>
          </a:xfrm>
          <a:prstGeom prst="rect">
            <a:avLst/>
          </a:prstGeom>
          <a:noFill/>
        </p:spPr>
        <p:txBody>
          <a:bodyPr wrap="square">
            <a:spAutoFit/>
          </a:bodyPr>
          <a:lstStyle/>
          <a:p>
            <a:pPr lvl="0">
              <a:defRPr/>
            </a:pPr>
            <a:r>
              <a:rPr lang="zh-CN" altLang="en-US" sz="2400" b="1" dirty="0" smtClean="0">
                <a:solidFill>
                  <a:srgbClr val="FF0000"/>
                </a:solidFill>
                <a:latin typeface="华文楷体" panose="02010600040101010101" pitchFamily="2" charset="-122"/>
                <a:ea typeface="华文楷体" panose="02010600040101010101" pitchFamily="2" charset="-122"/>
              </a:rPr>
              <a:t>南昌起义、八七会议与井冈山革命根据地</a:t>
            </a:r>
            <a:endParaRPr kumimoji="0" lang="zh-CN" altLang="en-US" sz="2400" b="1" i="0" u="none" strike="noStrike" kern="0" cap="none" spc="300" normalizeH="0" baseline="0" noProof="0" dirty="0">
              <a:ln>
                <a:noFill/>
              </a:ln>
              <a:solidFill>
                <a:srgbClr val="FF0000"/>
              </a:solidFill>
              <a:effectLst/>
              <a:uLnTx/>
              <a:uFillTx/>
              <a:latin typeface="微软雅黑" panose="020F0502020204030204"/>
              <a:ea typeface="微软雅黑"/>
              <a:cs typeface="+mn-ea"/>
              <a:sym typeface="+mn-lt"/>
            </a:endParaRPr>
          </a:p>
        </p:txBody>
      </p:sp>
      <p:grpSp>
        <p:nvGrpSpPr>
          <p:cNvPr id="5" name="组合 4">
            <a:extLst>
              <a:ext uri="{FF2B5EF4-FFF2-40B4-BE49-F238E27FC236}">
                <a16:creationId xmlns:a16="http://schemas.microsoft.com/office/drawing/2014/main" xmlns="" id="{F5265BEB-091B-4179-9DE9-2BB3FCBB8DA8}"/>
              </a:ext>
            </a:extLst>
          </p:cNvPr>
          <p:cNvGrpSpPr/>
          <p:nvPr/>
        </p:nvGrpSpPr>
        <p:grpSpPr>
          <a:xfrm>
            <a:off x="381000" y="1581150"/>
            <a:ext cx="8153400" cy="1143000"/>
            <a:chOff x="688561" y="3913640"/>
            <a:chExt cx="10643054" cy="2163069"/>
          </a:xfrm>
        </p:grpSpPr>
        <p:sp>
          <p:nvSpPr>
            <p:cNvPr id="6" name="文本框 2">
              <a:extLst>
                <a:ext uri="{FF2B5EF4-FFF2-40B4-BE49-F238E27FC236}">
                  <a16:creationId xmlns:a16="http://schemas.microsoft.com/office/drawing/2014/main" xmlns="" id="{6BAA8A39-4E1C-4906-BA4E-E522F774064E}"/>
                </a:ext>
              </a:extLst>
            </p:cNvPr>
            <p:cNvSpPr txBox="1"/>
            <p:nvPr/>
          </p:nvSpPr>
          <p:spPr>
            <a:xfrm>
              <a:off x="860384" y="4057979"/>
              <a:ext cx="10251311" cy="458908"/>
            </a:xfrm>
            <a:prstGeom prst="rect">
              <a:avLst/>
            </a:prstGeom>
            <a:noFill/>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F0502020204030204"/>
                <a:ea typeface="微软雅黑"/>
                <a:cs typeface="+mn-ea"/>
                <a:sym typeface="+mn-lt"/>
              </a:endParaRPr>
            </a:p>
          </p:txBody>
        </p:sp>
        <p:sp>
          <p:nvSpPr>
            <p:cNvPr id="7" name="矩形 6">
              <a:extLst>
                <a:ext uri="{FF2B5EF4-FFF2-40B4-BE49-F238E27FC236}">
                  <a16:creationId xmlns:a16="http://schemas.microsoft.com/office/drawing/2014/main" xmlns="" id="{AC9E8675-1CC6-4BFD-B7C0-C5EA27F12F0A}"/>
                </a:ext>
              </a:extLst>
            </p:cNvPr>
            <p:cNvSpPr/>
            <p:nvPr/>
          </p:nvSpPr>
          <p:spPr>
            <a:xfrm>
              <a:off x="688561" y="3913640"/>
              <a:ext cx="10643054" cy="2163069"/>
            </a:xfrm>
            <a:prstGeom prst="rect">
              <a:avLst/>
            </a:prstGeom>
            <a:noFill/>
            <a:ln w="28575" cap="flat" cmpd="sng" algn="ctr">
              <a:solidFill>
                <a:srgbClr val="C00000"/>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F0502020204030204"/>
                <a:ea typeface="微软雅黑"/>
                <a:cs typeface="+mn-ea"/>
                <a:sym typeface="+mn-lt"/>
              </a:endParaRPr>
            </a:p>
          </p:txBody>
        </p:sp>
      </p:grpSp>
      <p:pic>
        <p:nvPicPr>
          <p:cNvPr id="8" name="图片 2">
            <a:extLst>
              <a:ext uri="{FF2B5EF4-FFF2-40B4-BE49-F238E27FC236}">
                <a16:creationId xmlns="" xmlns:a16="http://schemas.microsoft.com/office/drawing/2014/main" id="{5DFBDB5E-9750-4AE9-B384-D33739FD7148}"/>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2952750"/>
            <a:ext cx="3001094" cy="172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图片 4">
            <a:extLst>
              <a:ext uri="{FF2B5EF4-FFF2-40B4-BE49-F238E27FC236}">
                <a16:creationId xmlns="" xmlns:a16="http://schemas.microsoft.com/office/drawing/2014/main" id="{AD638C6B-59DA-4453-A159-84448B933745}"/>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352800" y="2952750"/>
            <a:ext cx="2748427" cy="169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矩形 11"/>
          <p:cNvSpPr/>
          <p:nvPr/>
        </p:nvSpPr>
        <p:spPr>
          <a:xfrm>
            <a:off x="457200" y="1581150"/>
            <a:ext cx="7924800" cy="1384995"/>
          </a:xfrm>
          <a:prstGeom prst="rect">
            <a:avLst/>
          </a:prstGeom>
        </p:spPr>
        <p:txBody>
          <a:bodyPr wrap="square">
            <a:spAutoFit/>
          </a:bodyPr>
          <a:lstStyle/>
          <a:p>
            <a:pPr algn="just"/>
            <a:r>
              <a:rPr lang="zh-CN" altLang="en-US" sz="2200" b="1" dirty="0" smtClean="0">
                <a:solidFill>
                  <a:schemeClr val="tx2"/>
                </a:solidFill>
                <a:latin typeface="仿宋" panose="02010609060101010101" pitchFamily="49" charset="-122"/>
                <a:ea typeface="仿宋" panose="02010609060101010101" pitchFamily="49" charset="-122"/>
              </a:rPr>
              <a:t>1927年8月至1928年底，党主要是发动和领导各地武装起义，创建工农红军和农村根据地，革命力量得到了初步的恢复和发展，</a:t>
            </a:r>
            <a:r>
              <a:rPr lang="zh-CN" altLang="en-US" sz="2200" b="1" dirty="0" smtClean="0">
                <a:solidFill>
                  <a:srgbClr val="FF0000"/>
                </a:solidFill>
                <a:latin typeface="华文宋体" panose="02010600040101010101" pitchFamily="2" charset="-122"/>
                <a:ea typeface="华文宋体" panose="02010600040101010101" pitchFamily="2" charset="-122"/>
              </a:rPr>
              <a:t>农村包围城市、武装夺取政权的革命道路基本形成。</a:t>
            </a:r>
          </a:p>
          <a:p>
            <a:pPr algn="just"/>
            <a:endParaRPr lang="zh-CN" altLang="en-US" b="1" dirty="0">
              <a:solidFill>
                <a:schemeClr val="tx2"/>
              </a:solidFill>
              <a:latin typeface="仿宋" panose="02010609060101010101" pitchFamily="49" charset="-122"/>
              <a:ea typeface="仿宋" panose="02010609060101010101" pitchFamily="49" charset="-122"/>
            </a:endParaRPr>
          </a:p>
        </p:txBody>
      </p:sp>
      <p:pic>
        <p:nvPicPr>
          <p:cNvPr id="13" name="图片 8">
            <a:extLst>
              <a:ext uri="{FF2B5EF4-FFF2-40B4-BE49-F238E27FC236}">
                <a16:creationId xmlns="" xmlns:a16="http://schemas.microsoft.com/office/drawing/2014/main" id="{FCE13D4C-1C2F-4F27-A469-B03E03753533}"/>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72200" y="2952750"/>
            <a:ext cx="2624303" cy="17145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298"/>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第一PPT，www.1ppt.com">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themeOverride>
</file>

<file path=docProps/app.xml><?xml version="1.0" encoding="utf-8"?>
<Properties xmlns="http://schemas.openxmlformats.org/officeDocument/2006/extended-properties" xmlns:vt="http://schemas.openxmlformats.org/officeDocument/2006/docPropsVTypes">
  <TotalTime>0</TotalTime>
  <Words>1430</Words>
  <Application>Microsoft Office PowerPoint</Application>
  <PresentationFormat>全屏显示(16:9)</PresentationFormat>
  <Paragraphs>142</Paragraphs>
  <Slides>36</Slides>
  <Notes>2</Notes>
  <HiddenSlides>0</HiddenSlides>
  <MMClips>0</MMClips>
  <ScaleCrop>false</ScaleCrop>
  <HeadingPairs>
    <vt:vector size="4" baseType="variant">
      <vt:variant>
        <vt:lpstr>主题</vt:lpstr>
      </vt:variant>
      <vt:variant>
        <vt:i4>2</vt:i4>
      </vt:variant>
      <vt:variant>
        <vt:lpstr>幻灯片标题</vt:lpstr>
      </vt:variant>
      <vt:variant>
        <vt:i4>36</vt:i4>
      </vt:variant>
    </vt:vector>
  </HeadingPairs>
  <TitlesOfParts>
    <vt:vector size="38" baseType="lpstr">
      <vt:lpstr>第一PPT，www.1ppt.com</vt:lpstr>
      <vt:lpstr>自定义设计方案</vt:lpstr>
      <vt:lpstr>幻灯片 1</vt:lpstr>
      <vt:lpstr>为中国人民谋幸福 为中华民族谋复兴 </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十九届五中全会</dc:title>
  <dc:creator/>
  <cp:keywords>www.1ppt.com</cp:keywords>
  <dc:description>www.1ppt.com</dc:description>
  <cp:lastModifiedBy/>
  <cp:revision>1</cp:revision>
  <dcterms:created xsi:type="dcterms:W3CDTF">2019-05-13T21:35:27Z</dcterms:created>
  <dcterms:modified xsi:type="dcterms:W3CDTF">2021-12-28T02:27:23Z</dcterms:modified>
</cp:coreProperties>
</file>